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3"/>
  </p:notesMasterIdLst>
  <p:handoutMasterIdLst>
    <p:handoutMasterId r:id="rId14"/>
  </p:handoutMasterIdLst>
  <p:sldIdLst>
    <p:sldId id="279" r:id="rId2"/>
    <p:sldId id="281" r:id="rId3"/>
    <p:sldId id="282" r:id="rId4"/>
    <p:sldId id="288" r:id="rId5"/>
    <p:sldId id="291" r:id="rId6"/>
    <p:sldId id="290" r:id="rId7"/>
    <p:sldId id="292" r:id="rId8"/>
    <p:sldId id="293" r:id="rId9"/>
    <p:sldId id="295" r:id="rId10"/>
    <p:sldId id="287" r:id="rId11"/>
    <p:sldId id="297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C8A"/>
    <a:srgbClr val="59B393"/>
    <a:srgbClr val="006877"/>
    <a:srgbClr val="E87722"/>
    <a:srgbClr val="777777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3875" autoAdjust="0"/>
  </p:normalViewPr>
  <p:slideViewPr>
    <p:cSldViewPr snapToGrid="0">
      <p:cViewPr varScale="1">
        <p:scale>
          <a:sx n="95" d="100"/>
          <a:sy n="95" d="100"/>
        </p:scale>
        <p:origin x="107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11.01.2018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6B9BF-AD4C-4915-97E8-E1B08A50CF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085F32-33C3-4805-92C0-2C0006C304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8100E9-99C2-4E8F-A308-9312B4CF98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E63100-2AB9-4D90-94E4-83E8A2188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A218D7-E2E6-48AB-8B78-BC820EF62840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50097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srp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953EE-2574-45DD-9000-83D1FB6C0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57C41-A9C3-4B02-B6FD-46716A5DEF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3845A1-2DC0-414D-BE30-6E895A38C3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C2C30C-FF7B-4312-B6D4-221B796345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F36B1B-6304-4E80-B9ED-05DCA2D9E3DD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16625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543A5-8DA1-4075-A8B3-149A44AD5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B55264-6DC0-4278-878C-86E077AAFB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B84F9-BCBF-4CF1-99CF-46ECCC1D87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3A7E59-9845-4EE2-9C17-0EC8F11737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8CA14-D56E-48D4-8DEA-1B91B4F14D2E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36683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0F33E-5DE1-4001-B464-9FDD7099B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88F01-9E19-43F4-8C5C-D9BC4D7DEA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52C6F9-CF74-4EE7-9E90-2C44AAB91D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2DDD7B-337B-4FB0-B880-22FB644CE4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BD866-7A08-4AA3-AD26-C90376B3A888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63716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CE73E-AC91-4DA1-921F-063B9F560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5A27D-255F-41CB-BE87-8FA1B0AC3D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9728EE-3F80-449C-8E43-2D9A93128F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8B83F4-04C4-4975-BB30-FC9FE0EE6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C70B5-D126-4487-B87A-1D83BE4A9A26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5998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6B3905-3CB9-4367-AB12-E6B614A28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4FADCB-0C48-4DF3-A06A-3913DFBAD5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15873B-4226-4156-9890-0DDF5B7836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E9BAF8-8366-41C1-87C0-DDFF72DB4A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149C2-38A4-4404-8BCE-DA2CB79EE18D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32563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44B1F-967B-4AE0-805A-CD8790A5E8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180246-45DA-49A1-97BC-4F1E63EFF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E974B-DB7C-4062-BDEF-A806D48CA4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6EEC1B-FC06-498F-942A-94D497930A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29AE43-CB2E-4F89-A9A7-FF7EFC31751F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60376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AF4497-978C-4E49-8833-8A68AD09FF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982B48-6721-4AD0-8535-762FC1A13E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23808B-9A8D-49D0-AF94-77FFAE1DEB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F58766-F36D-4069-AD81-BDE399EE4A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0832-7CB6-41A4-B0D9-9D107DF9754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113857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C61DD-CFE6-4091-8955-6C69F6928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FCDEA3-9359-4172-A28B-914700C39D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36671-050E-4E60-82B0-CA2AE95AF6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90077-E577-4F85-84B5-AFEDA4202E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8252F-6F65-46EE-B2DB-6B0F0B8EAD3A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45048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80B75-9074-460E-9969-C04B8B00D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E1113-F7ED-4409-BFDF-5C6DE7E7715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327A8D-3F7D-45AE-9C40-2653F60D97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342150-3DA8-45F3-AF7C-C224FCE48E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CFCB63-7C1E-4FD9-A3AF-E5A19E494E96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39563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377696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11.01.2018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A4DCF-B353-475A-A71C-704E57517963}"/>
              </a:ext>
            </a:extLst>
          </p:cNvPr>
          <p:cNvSpPr txBox="1"/>
          <p:nvPr userDrawn="1"/>
        </p:nvSpPr>
        <p:spPr>
          <a:xfrm>
            <a:off x="1476051" y="5492036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1387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2885C9-32F1-4971-B53C-74B4DBDFAB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F3172-37AF-4A4C-ADDE-7BB6B91116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E94D93-41CB-4CC7-B0C4-FECE61EA34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0EA9-EF2A-44C0-9632-13C5EEA915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49BC63-069D-4C1F-9AF5-96355541EC26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84871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5350F-C6F4-402F-A535-2EC88BCB6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F6AA50-8D96-423B-AA63-9F04963B7B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2B393B-8297-4CDA-92F2-F449FE759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A934B1-5731-4408-94C4-8AD6D0FF46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42CE5-DB6B-4027-A35A-EE1BD2C60C64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196247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ADDBB-FA7E-4F6D-8FA1-2A4CFA116320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37142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BADDBB-FA7E-4F6D-8FA1-2A4CFA116320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97716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grap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377696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11.01.2018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A4DCF-B353-475A-A71C-704E57517963}"/>
              </a:ext>
            </a:extLst>
          </p:cNvPr>
          <p:cNvSpPr txBox="1"/>
          <p:nvPr userDrawn="1"/>
        </p:nvSpPr>
        <p:spPr>
          <a:xfrm>
            <a:off x="1476051" y="5492036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754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28162" cy="1325563"/>
          </a:xfr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47698-9890-4D55-816E-AE5C275A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B62241-370C-4387-9B5C-AD5E3A929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27BA94-4F6F-4BA5-A5CA-F3BFA36A4B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72CB7-7A01-419B-9A02-D7EEBFBBE3D1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95036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5FA59-6A27-4BCE-BAE5-EF3013826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9AEF-1896-4DB2-86CA-6CAA7EE1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0C3C95-CB8A-4FF6-87B1-C4B5558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E12EA5-88A5-4CB7-B211-485109F5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62B91C-5CA3-4A7D-BDCA-788C5B10E7C2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89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7F7F1-C162-4CE7-8BB9-51022BA0F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B5671-04BF-4531-81ED-0B258447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933ACC-99EA-4E02-B474-AC0F9627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9F8F6B-E120-4B56-8C91-71EE0F3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065D5E-21F6-4277-B948-FAE45106E817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540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1E2FE-8BBF-46AF-9DE4-EF8A16E27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2016D-81FE-4092-901C-96354273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66DC3E-6649-4A54-96DA-EF796D9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F75DA0-2CF7-493F-A088-63F28EB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924A60-27F6-41E5-A6BA-5E306EE7C8B6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3349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72447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B21C2-9256-4B4B-80BA-3276158282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409074-7656-42A0-AEE5-9BDEFEF16C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D8F36B-EDF9-4ED8-B36B-17322026B4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C76D29-4021-4753-8BE7-249600C69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33E912-E487-4AC5-811B-5F3CD7D986B7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86510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CI FY18 Year-End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16" r:id="rId3"/>
    <p:sldLayoutId id="2147483710" r:id="rId4"/>
    <p:sldLayoutId id="2147483677" r:id="rId5"/>
    <p:sldLayoutId id="2147483675" r:id="rId6"/>
    <p:sldLayoutId id="2147483676" r:id="rId7"/>
    <p:sldLayoutId id="2147483681" r:id="rId8"/>
    <p:sldLayoutId id="2147483682" r:id="rId9"/>
    <p:sldLayoutId id="2147483683" r:id="rId10"/>
    <p:sldLayoutId id="2147483678" r:id="rId11"/>
    <p:sldLayoutId id="2147483679" r:id="rId12"/>
    <p:sldLayoutId id="2147483680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2" r:id="rId20"/>
    <p:sldLayoutId id="2147483691" r:id="rId21"/>
    <p:sldLayoutId id="2147483690" r:id="rId22"/>
    <p:sldLayoutId id="2147483717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349370"/>
            <a:ext cx="10093431" cy="3897317"/>
          </a:xfrm>
        </p:spPr>
        <p:txBody>
          <a:bodyPr>
            <a:normAutofit/>
          </a:bodyPr>
          <a:lstStyle/>
          <a:p>
            <a:r>
              <a:rPr lang="en-US" sz="4400" b="1" dirty="0"/>
              <a:t>How to create Personal Document Filters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2800" b="1" dirty="0"/>
              <a:t>Daniel Gutmann, MD</a:t>
            </a:r>
            <a:br>
              <a:rPr lang="en-US" sz="2800" b="1" dirty="0"/>
            </a:br>
            <a:r>
              <a:rPr lang="en-US" sz="2800" b="1" dirty="0"/>
              <a:t>MIO Mercy Hospital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39D7-3662-4F33-A007-102127A6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17" y="67112"/>
            <a:ext cx="9928162" cy="646055"/>
          </a:xfrm>
        </p:spPr>
        <p:txBody>
          <a:bodyPr/>
          <a:lstStyle/>
          <a:p>
            <a:r>
              <a:rPr lang="en-US" dirty="0"/>
              <a:t>Possible Advanced Filters: “(Almost) All Procedures &amp; Consults”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E9F9-84F8-4C8F-9DAF-BD221AD2CE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7006" y="584928"/>
            <a:ext cx="9974932" cy="64605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Click multiple check marks to create a filter to show most of the relevant procedures, IP Consultations and Op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E8A23-2242-4BD4-921A-BDEE077207A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8135F-63E8-4250-A989-9589B96D28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0B54B-5B5C-4B51-BE4B-4C6044FCF9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14D264-3560-4C62-980D-A536ACF0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5991"/>
            <a:ext cx="5254553" cy="4762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7BA22-B37B-49AC-83D9-56071A27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470" y="1748799"/>
            <a:ext cx="5028496" cy="2051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E83FE-2AFB-4F03-9CFB-AFCDC5EA4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470" y="4152509"/>
            <a:ext cx="5133481" cy="2063900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932F9BB-E957-4D1E-97E1-9064E062EAFF}"/>
              </a:ext>
            </a:extLst>
          </p:cNvPr>
          <p:cNvCxnSpPr>
            <a:endCxn id="8" idx="1"/>
          </p:cNvCxnSpPr>
          <p:nvPr/>
        </p:nvCxnSpPr>
        <p:spPr>
          <a:xfrm rot="5400000" flipH="1" flipV="1">
            <a:off x="4585429" y="3443918"/>
            <a:ext cx="2896165" cy="15579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6561C0-EB06-4B86-9973-D943075C8C3A}"/>
              </a:ext>
            </a:extLst>
          </p:cNvPr>
          <p:cNvCxnSpPr/>
          <p:nvPr/>
        </p:nvCxnSpPr>
        <p:spPr>
          <a:xfrm>
            <a:off x="7449424" y="3727080"/>
            <a:ext cx="0" cy="425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B224A4-35C2-4276-B142-11F1518E21C5}"/>
              </a:ext>
            </a:extLst>
          </p:cNvPr>
          <p:cNvSpPr txBox="1"/>
          <p:nvPr/>
        </p:nvSpPr>
        <p:spPr>
          <a:xfrm>
            <a:off x="5687735" y="3573710"/>
            <a:ext cx="9068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 and check all these boxes</a:t>
            </a:r>
          </a:p>
        </p:txBody>
      </p:sp>
    </p:spTree>
    <p:extLst>
      <p:ext uri="{BB962C8B-B14F-4D97-AF65-F5344CB8AC3E}">
        <p14:creationId xmlns:p14="http://schemas.microsoft.com/office/powerpoint/2010/main" val="9569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0405" y="1746024"/>
            <a:ext cx="10504397" cy="4435475"/>
          </a:xfrm>
        </p:spPr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FYI: The filter will stick until you change it</a:t>
            </a:r>
            <a:r>
              <a:rPr lang="en-US" b="1" dirty="0"/>
              <a:t>.</a:t>
            </a:r>
          </a:p>
          <a:p>
            <a:r>
              <a:rPr lang="en-US" b="1" dirty="0">
                <a:highlight>
                  <a:srgbClr val="FFFF00"/>
                </a:highlight>
              </a:rPr>
              <a:t>Always check what filter is set before you begin reviewing documents!!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CI FY18 Year-</a:t>
            </a:r>
            <a:r>
              <a:rPr lang="en-US" dirty="0" err="1"/>
              <a:t>En</a:t>
            </a:r>
            <a:r>
              <a:rPr lang="en-US" dirty="0"/>
              <a:t>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0" y="2867405"/>
            <a:ext cx="4257470" cy="31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AC73D59-6EB5-4FFE-9E9E-F4E69CD6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Cerner Documents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FB8A9D-FF2F-4105-93BC-A57E13B135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r>
              <a:rPr lang="en-US" dirty="0"/>
              <a:t>Documents come with 2 default filters: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0F3DB-A909-4B65-8E28-81DFEB86B8E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EAB81-FC34-4C51-ABE2-585F7F0F0D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5099C-6DA2-4628-B55B-C277A4C8537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 descr="C:\Users\BHCJZ1\AppData\Local\Temp\SNAGHTMLbd01028.PNG">
            <a:extLst>
              <a:ext uri="{FF2B5EF4-FFF2-40B4-BE49-F238E27FC236}">
                <a16:creationId xmlns:a16="http://schemas.microsoft.com/office/drawing/2014/main" id="{74C189F6-D485-4330-8780-B32319213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96" y="2525432"/>
            <a:ext cx="5544013" cy="24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0DF0-4D71-46E9-A422-B0F23EF9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Custom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4CD2E-8E48-491E-8E10-FE6B93861B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But you can add your own filters for documents, by function, specialty, location,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FA311-E99A-4BD5-87E9-E9729980A4B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6CB3-0828-4916-8E31-480778D62B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B90F-BDCF-4E5E-89C0-799A3C9FB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BHCJZ1\AppData\Local\Temp\SNAGHTMLbd361c4.PNG">
            <a:extLst>
              <a:ext uri="{FF2B5EF4-FFF2-40B4-BE49-F238E27FC236}">
                <a16:creationId xmlns:a16="http://schemas.microsoft.com/office/drawing/2014/main" id="{45C67B6D-2673-43C3-9444-5D861EBC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2518707"/>
            <a:ext cx="58578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47D9F-DAB1-4316-88F3-A4D677E85E3E}"/>
              </a:ext>
            </a:extLst>
          </p:cNvPr>
          <p:cNvSpPr txBox="1"/>
          <p:nvPr/>
        </p:nvSpPr>
        <p:spPr>
          <a:xfrm>
            <a:off x="8537575" y="4085439"/>
            <a:ext cx="2997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list of example Personal Filters</a:t>
            </a:r>
          </a:p>
          <a:p>
            <a:r>
              <a:rPr lang="en-US" dirty="0"/>
              <a:t>Use this to give you ideas; </a:t>
            </a:r>
          </a:p>
          <a:p>
            <a:r>
              <a:rPr lang="en-US" dirty="0"/>
              <a:t>The next slides will show how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406903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useful filter is cardiology which will show all previous EKGs &amp; </a:t>
            </a:r>
            <a:r>
              <a:rPr lang="en-US" dirty="0" err="1"/>
              <a:t>Echos</a:t>
            </a:r>
            <a:endParaRPr lang="en-US" dirty="0"/>
          </a:p>
          <a:p>
            <a:r>
              <a:rPr lang="en-US" dirty="0"/>
              <a:t>Hit the 3 dot button to make a new personal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5" y="2845942"/>
            <a:ext cx="6160906" cy="333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8950" y="1448655"/>
            <a:ext cx="11090025" cy="4679095"/>
          </a:xfrm>
        </p:spPr>
        <p:txBody>
          <a:bodyPr/>
          <a:lstStyle/>
          <a:p>
            <a:r>
              <a:rPr lang="en-US" dirty="0"/>
              <a:t>   Check the </a:t>
            </a:r>
            <a:r>
              <a:rPr lang="en-US" b="1" u="sng" dirty="0"/>
              <a:t>Cardiology</a:t>
            </a:r>
            <a:r>
              <a:rPr lang="en-US" dirty="0"/>
              <a:t> &amp; </a:t>
            </a:r>
            <a:r>
              <a:rPr lang="en-US" b="1" u="sng" dirty="0"/>
              <a:t>Cardiology Procedure </a:t>
            </a:r>
            <a:r>
              <a:rPr lang="en-US" dirty="0"/>
              <a:t>box – then Hit the </a:t>
            </a:r>
            <a:r>
              <a:rPr lang="en-US" b="1" u="sng" dirty="0"/>
              <a:t>Save as </a:t>
            </a:r>
            <a:r>
              <a:rPr lang="en-US" dirty="0"/>
              <a:t>button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CI FY18 Year-End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5" y="1941551"/>
            <a:ext cx="7724485" cy="46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0BB0-2A3D-4600-B42F-88BA572E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Create a Filter-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B569B-A7A5-47E3-AE1F-AD38BD11AE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AD09-62F1-4E46-8C7C-49E8FDE6B2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1B4E0-3FAA-4D12-B8DC-1A14D5E54E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5" y="1293268"/>
            <a:ext cx="7832510" cy="49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This new Personal filter now shows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CI FY18 Year-</a:t>
            </a:r>
            <a:r>
              <a:rPr lang="en-US" dirty="0" err="1"/>
              <a:t>En</a:t>
            </a:r>
            <a:r>
              <a:rPr lang="en-US" dirty="0"/>
              <a:t>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2226672"/>
            <a:ext cx="7006975" cy="42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1146365"/>
            <a:ext cx="10315253" cy="4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cardiology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8950" y="1692275"/>
            <a:ext cx="10504397" cy="4435475"/>
          </a:xfrm>
        </p:spPr>
        <p:txBody>
          <a:bodyPr/>
          <a:lstStyle/>
          <a:p>
            <a:r>
              <a:rPr lang="en-US" dirty="0"/>
              <a:t>Don’t forget the </a:t>
            </a:r>
            <a:r>
              <a:rPr lang="en-US" b="1" u="sng" dirty="0"/>
              <a:t>Next</a:t>
            </a:r>
            <a:r>
              <a:rPr lang="en-US" dirty="0"/>
              <a:t> button on the bottom if there are a lot of search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11.01.2018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CI FY18 Year-</a:t>
            </a:r>
            <a:r>
              <a:rPr lang="en-US" dirty="0" err="1"/>
              <a:t>En</a:t>
            </a:r>
            <a:r>
              <a:rPr lang="en-US" dirty="0"/>
              <a:t>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28" y="2226672"/>
            <a:ext cx="2993747" cy="42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70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adv_16x9_180724" id="{C20BE8B4-34F0-473C-AB59-FE2DCF44E347}" vid="{EB78F20B-42FC-4B97-BDF6-3122DD9D2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2777</TotalTime>
  <Words>307</Words>
  <Application>Microsoft Office PowerPoint</Application>
  <PresentationFormat>Widescreen</PresentationFormat>
  <Paragraphs>55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to create Personal Document Filters     Daniel Gutmann, MD MIO Mercy Hospital</vt:lpstr>
      <vt:lpstr>Filtering Cerner Documents</vt:lpstr>
      <vt:lpstr>Adding Custom Filters</vt:lpstr>
      <vt:lpstr>Add a new cardiology filter</vt:lpstr>
      <vt:lpstr>Add a new cardiology filter</vt:lpstr>
      <vt:lpstr>To Create a Filter- steps</vt:lpstr>
      <vt:lpstr>Add a new cardiology filter</vt:lpstr>
      <vt:lpstr>Add a new cardiology filter</vt:lpstr>
      <vt:lpstr>Add a new cardiology filter</vt:lpstr>
      <vt:lpstr>Possible Advanced Filters: “(Almost) All Procedures &amp; Consults”</vt:lpstr>
      <vt:lpstr>Add a new cardiology filter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Trisha</dc:creator>
  <cp:lastModifiedBy>Gutmann, Daniel</cp:lastModifiedBy>
  <cp:revision>195</cp:revision>
  <cp:lastPrinted>2018-12-12T15:56:50Z</cp:lastPrinted>
  <dcterms:created xsi:type="dcterms:W3CDTF">2018-10-02T18:48:00Z</dcterms:created>
  <dcterms:modified xsi:type="dcterms:W3CDTF">2019-08-14T20:41:37Z</dcterms:modified>
</cp:coreProperties>
</file>