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1"/>
  </p:sldMasterIdLst>
  <p:notesMasterIdLst>
    <p:notesMasterId r:id="rId13"/>
  </p:notesMasterIdLst>
  <p:handoutMasterIdLst>
    <p:handoutMasterId r:id="rId14"/>
  </p:handoutMasterIdLst>
  <p:sldIdLst>
    <p:sldId id="279" r:id="rId2"/>
    <p:sldId id="281" r:id="rId3"/>
    <p:sldId id="282" r:id="rId4"/>
    <p:sldId id="288" r:id="rId5"/>
    <p:sldId id="291" r:id="rId6"/>
    <p:sldId id="290" r:id="rId7"/>
    <p:sldId id="292" r:id="rId8"/>
    <p:sldId id="293" r:id="rId9"/>
    <p:sldId id="295" r:id="rId10"/>
    <p:sldId id="287" r:id="rId11"/>
    <p:sldId id="297" r:id="rId12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EAC8A"/>
    <a:srgbClr val="59B393"/>
    <a:srgbClr val="006877"/>
    <a:srgbClr val="E87722"/>
    <a:srgbClr val="777777"/>
    <a:srgbClr val="3D45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25" autoAdjust="0"/>
    <p:restoredTop sz="83875" autoAdjust="0"/>
  </p:normalViewPr>
  <p:slideViewPr>
    <p:cSldViewPr snapToGrid="0">
      <p:cViewPr varScale="1">
        <p:scale>
          <a:sx n="95" d="100"/>
          <a:sy n="95" d="100"/>
        </p:scale>
        <p:origin x="1074" y="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0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57F437-34E4-457B-ACAA-C109BC5AD2B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C9805C-0D4B-456D-9316-F45962E2F5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AB91EB8-1FC0-49BA-B8A0-9D4051C7D0E5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170BBA-56B5-4091-9B11-25E0561642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017362-806F-4EA8-BAA6-0CA6D364B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F6AC5C8-AA3E-49B6-9C0B-3EDF0860F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187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2FD89D3-6540-412A-8DF7-24F6B362E6BB}" type="datetimeFigureOut">
              <a:rPr lang="en-US" smtClean="0"/>
              <a:t>8/14/2019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3BCCA8E-E054-4945-93F6-8F3E2A7D5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956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7725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BCCA8E-E054-4945-93F6-8F3E2A7D5A2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3768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_no pho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349371"/>
            <a:ext cx="7376583" cy="1371600"/>
          </a:xfrm>
        </p:spPr>
        <p:txBody>
          <a:bodyPr lIns="0" tIns="0" rIns="0" bIns="0" anchor="t" anchorCtr="0"/>
          <a:lstStyle>
            <a:lvl1pPr>
              <a:defRPr sz="3200" b="0">
                <a:solidFill>
                  <a:srgbClr val="00687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CC17B62-8F17-4111-B083-3AC63A3E02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8951" y="6003668"/>
            <a:ext cx="1381163" cy="180183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/>
              <a:t>11.01.2018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50" y="1686381"/>
            <a:ext cx="7376583" cy="559290"/>
          </a:xfrm>
        </p:spPr>
        <p:txBody>
          <a:bodyPr anchor="b" anchorCtr="0"/>
          <a:lstStyle>
            <a:lvl1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3pPr>
            <a:lvl4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4pPr>
            <a:lvl5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5pPr>
            <a:lvl6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6pPr>
            <a:lvl7pPr marL="0" indent="0"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727C295-E0FE-4AF3-AE2A-BB7B8D8598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96305" y="6000197"/>
            <a:ext cx="4493408" cy="182880"/>
          </a:xfrm>
        </p:spPr>
        <p:txBody>
          <a:bodyPr anchor="b" anchorCtr="0">
            <a:noAutofit/>
          </a:bodyPr>
          <a:lstStyle>
            <a:lvl1pPr>
              <a:defRPr lang="en-US" sz="1600" kern="1200" smtClean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/>
              <a:t>Presenter name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D0C9645-5188-48B2-B71E-AE3249508C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365760"/>
            <a:ext cx="1799292" cy="10058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2F72003-0385-405A-94CB-9A068C36E8C8}"/>
              </a:ext>
            </a:extLst>
          </p:cNvPr>
          <p:cNvSpPr txBox="1"/>
          <p:nvPr userDrawn="1"/>
        </p:nvSpPr>
        <p:spPr>
          <a:xfrm>
            <a:off x="1751873" y="5936857"/>
            <a:ext cx="26797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6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52285120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79">
          <p15:clr>
            <a:srgbClr val="FBAE40"/>
          </p15:clr>
        </p15:guide>
        <p15:guide id="2" orient="horz" pos="168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photo_wintergr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2871428"/>
            <a:ext cx="4818063" cy="1508021"/>
          </a:xfrm>
        </p:spPr>
        <p:txBody>
          <a:bodyPr lIns="0" tIns="0" rIns="0" bIns="0" anchor="t" anchorCtr="0"/>
          <a:lstStyle>
            <a:lvl1pPr>
              <a:defRPr sz="3200" b="0">
                <a:solidFill>
                  <a:srgbClr val="00687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50" y="2157994"/>
            <a:ext cx="4818063" cy="559290"/>
          </a:xfrm>
        </p:spPr>
        <p:txBody>
          <a:bodyPr anchor="b" anchorCtr="0"/>
          <a:lstStyle>
            <a:lvl1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3pPr>
            <a:lvl4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4pPr>
            <a:lvl5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5pPr>
            <a:lvl6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6pPr>
            <a:lvl7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F536FFE5-51D0-4A86-9BA6-94E91E95F3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8021" y="5565476"/>
            <a:ext cx="4298175" cy="182880"/>
          </a:xfrm>
        </p:spPr>
        <p:txBody>
          <a:bodyPr anchor="b" anchorCtr="0">
            <a:noAutofit/>
          </a:bodyPr>
          <a:lstStyle>
            <a:lvl1pPr>
              <a:defRPr lang="en-US" sz="1600" kern="1200" smtClean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45D43B0-4782-45FD-8D6E-FE029818FE3F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87680" y="5560236"/>
            <a:ext cx="1377696" cy="182880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11.01.2018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FA4DCF-B353-475A-A71C-704E57517963}"/>
              </a:ext>
            </a:extLst>
          </p:cNvPr>
          <p:cNvSpPr txBox="1"/>
          <p:nvPr userDrawn="1"/>
        </p:nvSpPr>
        <p:spPr>
          <a:xfrm>
            <a:off x="1476051" y="5492036"/>
            <a:ext cx="26797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600">
                <a:solidFill>
                  <a:srgbClr val="777777"/>
                </a:solidFill>
              </a:rPr>
              <a:t>|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466079-12C9-46BF-85E4-47FD9A6B37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365760"/>
            <a:ext cx="1806492" cy="1009865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EF12004-2138-40A6-981B-DE6C3AB8506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16270" y="3175"/>
            <a:ext cx="6564732" cy="6851650"/>
          </a:xfrm>
          <a:custGeom>
            <a:avLst/>
            <a:gdLst>
              <a:gd name="connsiteX0" fmla="*/ 4019118 w 6564732"/>
              <a:gd name="connsiteY0" fmla="*/ 5006579 h 6851650"/>
              <a:gd name="connsiteX1" fmla="*/ 2831934 w 6564732"/>
              <a:gd name="connsiteY1" fmla="*/ 5574840 h 6851650"/>
              <a:gd name="connsiteX2" fmla="*/ 4019118 w 6564732"/>
              <a:gd name="connsiteY2" fmla="*/ 6143428 h 6851650"/>
              <a:gd name="connsiteX3" fmla="*/ 5206630 w 6564732"/>
              <a:gd name="connsiteY3" fmla="*/ 5574840 h 6851650"/>
              <a:gd name="connsiteX4" fmla="*/ 4019118 w 6564732"/>
              <a:gd name="connsiteY4" fmla="*/ 5006579 h 6851650"/>
              <a:gd name="connsiteX5" fmla="*/ 5343148 w 6564732"/>
              <a:gd name="connsiteY5" fmla="*/ 3663653 h 6851650"/>
              <a:gd name="connsiteX6" fmla="*/ 4155637 w 6564732"/>
              <a:gd name="connsiteY6" fmla="*/ 4235180 h 6851650"/>
              <a:gd name="connsiteX7" fmla="*/ 5343148 w 6564732"/>
              <a:gd name="connsiteY7" fmla="*/ 4803442 h 6851650"/>
              <a:gd name="connsiteX8" fmla="*/ 6527394 w 6564732"/>
              <a:gd name="connsiteY8" fmla="*/ 4235180 h 6851650"/>
              <a:gd name="connsiteX9" fmla="*/ 5343148 w 6564732"/>
              <a:gd name="connsiteY9" fmla="*/ 3663653 h 6851650"/>
              <a:gd name="connsiteX10" fmla="*/ 164932 w 6564732"/>
              <a:gd name="connsiteY10" fmla="*/ 0 h 6851650"/>
              <a:gd name="connsiteX11" fmla="*/ 6279584 w 6564732"/>
              <a:gd name="connsiteY11" fmla="*/ 0 h 6851650"/>
              <a:gd name="connsiteX12" fmla="*/ 6564732 w 6564732"/>
              <a:gd name="connsiteY12" fmla="*/ 0 h 6851650"/>
              <a:gd name="connsiteX13" fmla="*/ 6564732 w 6564732"/>
              <a:gd name="connsiteY13" fmla="*/ 2564558 h 6851650"/>
              <a:gd name="connsiteX14" fmla="*/ 6480417 w 6564732"/>
              <a:gd name="connsiteY14" fmla="*/ 2581598 h 6851650"/>
              <a:gd name="connsiteX15" fmla="*/ 5670400 w 6564732"/>
              <a:gd name="connsiteY15" fmla="*/ 3064039 h 6851650"/>
              <a:gd name="connsiteX16" fmla="*/ 6480417 w 6564732"/>
              <a:gd name="connsiteY16" fmla="*/ 3546588 h 6851650"/>
              <a:gd name="connsiteX17" fmla="*/ 6564732 w 6564732"/>
              <a:gd name="connsiteY17" fmla="*/ 3563242 h 6851650"/>
              <a:gd name="connsiteX18" fmla="*/ 6564732 w 6564732"/>
              <a:gd name="connsiteY18" fmla="*/ 5018039 h 6851650"/>
              <a:gd name="connsiteX19" fmla="*/ 6468692 w 6564732"/>
              <a:gd name="connsiteY19" fmla="*/ 5035942 h 6851650"/>
              <a:gd name="connsiteX20" fmla="*/ 5556090 w 6564732"/>
              <a:gd name="connsiteY20" fmla="*/ 5574840 h 6851650"/>
              <a:gd name="connsiteX21" fmla="*/ 6468692 w 6564732"/>
              <a:gd name="connsiteY21" fmla="*/ 6114061 h 6851650"/>
              <a:gd name="connsiteX22" fmla="*/ 6564732 w 6564732"/>
              <a:gd name="connsiteY22" fmla="*/ 6131967 h 6851650"/>
              <a:gd name="connsiteX23" fmla="*/ 6564732 w 6564732"/>
              <a:gd name="connsiteY23" fmla="*/ 6851650 h 6851650"/>
              <a:gd name="connsiteX24" fmla="*/ 6472673 w 6564732"/>
              <a:gd name="connsiteY24" fmla="*/ 6851650 h 6851650"/>
              <a:gd name="connsiteX25" fmla="*/ 6384404 w 6564732"/>
              <a:gd name="connsiteY25" fmla="*/ 6779435 h 6851650"/>
              <a:gd name="connsiteX26" fmla="*/ 5244842 w 6564732"/>
              <a:gd name="connsiteY26" fmla="*/ 6330889 h 6851650"/>
              <a:gd name="connsiteX27" fmla="*/ 4105253 w 6564732"/>
              <a:gd name="connsiteY27" fmla="*/ 6779435 h 6851650"/>
              <a:gd name="connsiteX28" fmla="*/ 4017008 w 6564732"/>
              <a:gd name="connsiteY28" fmla="*/ 6851650 h 6851650"/>
              <a:gd name="connsiteX29" fmla="*/ 3408143 w 6564732"/>
              <a:gd name="connsiteY29" fmla="*/ 6851650 h 6851650"/>
              <a:gd name="connsiteX30" fmla="*/ 3344218 w 6564732"/>
              <a:gd name="connsiteY30" fmla="*/ 6801963 h 6851650"/>
              <a:gd name="connsiteX31" fmla="*/ 2568696 w 6564732"/>
              <a:gd name="connsiteY31" fmla="*/ 6514757 h 6851650"/>
              <a:gd name="connsiteX32" fmla="*/ 1792848 w 6564732"/>
              <a:gd name="connsiteY32" fmla="*/ 6801963 h 6851650"/>
              <a:gd name="connsiteX33" fmla="*/ 1728923 w 6564732"/>
              <a:gd name="connsiteY33" fmla="*/ 6851650 h 6851650"/>
              <a:gd name="connsiteX34" fmla="*/ 164297 w 6564732"/>
              <a:gd name="connsiteY34" fmla="*/ 6851650 h 6851650"/>
              <a:gd name="connsiteX35" fmla="*/ 163080 w 6564732"/>
              <a:gd name="connsiteY35" fmla="*/ 6839955 h 6851650"/>
              <a:gd name="connsiteX36" fmla="*/ 0 w 6564732"/>
              <a:gd name="connsiteY36" fmla="*/ 3428837 h 6851650"/>
              <a:gd name="connsiteX37" fmla="*/ 164932 w 6564732"/>
              <a:gd name="connsiteY37" fmla="*/ 0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64732" h="6851650">
                <a:moveTo>
                  <a:pt x="4019118" y="5006579"/>
                </a:moveTo>
                <a:cubicBezTo>
                  <a:pt x="3365269" y="5006579"/>
                  <a:pt x="2831934" y="5574840"/>
                  <a:pt x="2831934" y="5574840"/>
                </a:cubicBezTo>
                <a:cubicBezTo>
                  <a:pt x="2831934" y="5574840"/>
                  <a:pt x="3365269" y="6143428"/>
                  <a:pt x="4019118" y="6143428"/>
                </a:cubicBezTo>
                <a:cubicBezTo>
                  <a:pt x="4673295" y="6143428"/>
                  <a:pt x="5206630" y="5574840"/>
                  <a:pt x="5206630" y="5574840"/>
                </a:cubicBezTo>
                <a:cubicBezTo>
                  <a:pt x="5206630" y="5574840"/>
                  <a:pt x="4673295" y="5006579"/>
                  <a:pt x="4019118" y="5006579"/>
                </a:cubicBezTo>
                <a:close/>
                <a:moveTo>
                  <a:pt x="5343148" y="3663653"/>
                </a:moveTo>
                <a:cubicBezTo>
                  <a:pt x="4686032" y="3663653"/>
                  <a:pt x="4155637" y="4235180"/>
                  <a:pt x="4155637" y="4235180"/>
                </a:cubicBezTo>
                <a:cubicBezTo>
                  <a:pt x="4155637" y="4235180"/>
                  <a:pt x="4686032" y="4803442"/>
                  <a:pt x="5343148" y="4803442"/>
                </a:cubicBezTo>
                <a:cubicBezTo>
                  <a:pt x="5997324" y="4803442"/>
                  <a:pt x="6527394" y="4235180"/>
                  <a:pt x="6527394" y="4235180"/>
                </a:cubicBezTo>
                <a:cubicBezTo>
                  <a:pt x="6527394" y="4235180"/>
                  <a:pt x="5997324" y="3663653"/>
                  <a:pt x="5343148" y="3663653"/>
                </a:cubicBezTo>
                <a:close/>
                <a:moveTo>
                  <a:pt x="164932" y="0"/>
                </a:moveTo>
                <a:cubicBezTo>
                  <a:pt x="164932" y="0"/>
                  <a:pt x="164932" y="0"/>
                  <a:pt x="6279584" y="0"/>
                </a:cubicBezTo>
                <a:lnTo>
                  <a:pt x="6564732" y="0"/>
                </a:lnTo>
                <a:lnTo>
                  <a:pt x="6564732" y="2564558"/>
                </a:lnTo>
                <a:lnTo>
                  <a:pt x="6480417" y="2581598"/>
                </a:lnTo>
                <a:cubicBezTo>
                  <a:pt x="6013423" y="2695481"/>
                  <a:pt x="5670400" y="3064039"/>
                  <a:pt x="5670400" y="3064039"/>
                </a:cubicBezTo>
                <a:cubicBezTo>
                  <a:pt x="5670400" y="3064039"/>
                  <a:pt x="6013423" y="3434607"/>
                  <a:pt x="6480417" y="3546588"/>
                </a:cubicBezTo>
                <a:lnTo>
                  <a:pt x="6564732" y="3563242"/>
                </a:lnTo>
                <a:lnTo>
                  <a:pt x="6564732" y="5018039"/>
                </a:lnTo>
                <a:lnTo>
                  <a:pt x="6468692" y="5035942"/>
                </a:lnTo>
                <a:cubicBezTo>
                  <a:pt x="5943893" y="5156337"/>
                  <a:pt x="5556090" y="5574840"/>
                  <a:pt x="5556090" y="5574840"/>
                </a:cubicBezTo>
                <a:cubicBezTo>
                  <a:pt x="5556090" y="5574840"/>
                  <a:pt x="5943893" y="5993630"/>
                  <a:pt x="6468692" y="6114061"/>
                </a:cubicBezTo>
                <a:lnTo>
                  <a:pt x="6564732" y="6131967"/>
                </a:lnTo>
                <a:lnTo>
                  <a:pt x="6564732" y="6851650"/>
                </a:lnTo>
                <a:lnTo>
                  <a:pt x="6472673" y="6851650"/>
                </a:lnTo>
                <a:lnTo>
                  <a:pt x="6384404" y="6779435"/>
                </a:lnTo>
                <a:cubicBezTo>
                  <a:pt x="6136098" y="6585933"/>
                  <a:pt x="5717226" y="6330889"/>
                  <a:pt x="5244842" y="6330889"/>
                </a:cubicBezTo>
                <a:cubicBezTo>
                  <a:pt x="4769887" y="6330889"/>
                  <a:pt x="4353193" y="6585933"/>
                  <a:pt x="4105253" y="6779435"/>
                </a:cubicBezTo>
                <a:lnTo>
                  <a:pt x="4017008" y="6851650"/>
                </a:lnTo>
                <a:lnTo>
                  <a:pt x="3408143" y="6851650"/>
                </a:lnTo>
                <a:lnTo>
                  <a:pt x="3344218" y="6801963"/>
                </a:lnTo>
                <a:cubicBezTo>
                  <a:pt x="3162497" y="6668034"/>
                  <a:pt x="2882475" y="6514757"/>
                  <a:pt x="2568696" y="6514757"/>
                </a:cubicBezTo>
                <a:cubicBezTo>
                  <a:pt x="2254631" y="6514757"/>
                  <a:pt x="1974573" y="6668034"/>
                  <a:pt x="1792848" y="6801963"/>
                </a:cubicBezTo>
                <a:lnTo>
                  <a:pt x="1728923" y="6851650"/>
                </a:lnTo>
                <a:lnTo>
                  <a:pt x="164297" y="6851650"/>
                </a:lnTo>
                <a:lnTo>
                  <a:pt x="163080" y="6839955"/>
                </a:lnTo>
                <a:cubicBezTo>
                  <a:pt x="144960" y="6664210"/>
                  <a:pt x="0" y="5202816"/>
                  <a:pt x="0" y="3428837"/>
                </a:cubicBezTo>
                <a:cubicBezTo>
                  <a:pt x="0" y="1536592"/>
                  <a:pt x="164932" y="0"/>
                  <a:pt x="1649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t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22138714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76">
          <p15:clr>
            <a:srgbClr val="FBAE40"/>
          </p15:clr>
        </p15:guide>
        <p15:guide id="2" orient="horz" pos="184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_photo_graphit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680" y="2871428"/>
            <a:ext cx="4818063" cy="1508021"/>
          </a:xfrm>
        </p:spPr>
        <p:txBody>
          <a:bodyPr lIns="0" tIns="0" rIns="0" bIns="0" anchor="t" anchorCtr="0"/>
          <a:lstStyle>
            <a:lvl1pPr>
              <a:defRPr sz="3200" b="0">
                <a:solidFill>
                  <a:srgbClr val="006877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F417E6A-C399-4D34-AA35-6617A97C73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8950" y="2157994"/>
            <a:ext cx="4818063" cy="559290"/>
          </a:xfrm>
        </p:spPr>
        <p:txBody>
          <a:bodyPr anchor="b" anchorCtr="0"/>
          <a:lstStyle>
            <a:lvl1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1pPr>
            <a:lvl2pPr>
              <a:lnSpc>
                <a:spcPts val="2000"/>
              </a:lnSpc>
              <a:spcAft>
                <a:spcPts val="0"/>
              </a:spcAft>
              <a:defRPr sz="1600" b="1">
                <a:solidFill>
                  <a:srgbClr val="777777"/>
                </a:solidFill>
              </a:defRPr>
            </a:lvl2pPr>
            <a:lvl3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3pPr>
            <a:lvl4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4pPr>
            <a:lvl5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5pPr>
            <a:lvl6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6pPr>
            <a:lvl7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7pPr>
            <a:lvl8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8pPr>
            <a:lvl9pPr marL="0" indent="0">
              <a:lnSpc>
                <a:spcPts val="2000"/>
              </a:lnSpc>
              <a:spcAft>
                <a:spcPts val="0"/>
              </a:spcAft>
              <a:buNone/>
              <a:defRPr sz="1600" b="1">
                <a:solidFill>
                  <a:srgbClr val="777777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2" name="Text Placeholder 14">
            <a:extLst>
              <a:ext uri="{FF2B5EF4-FFF2-40B4-BE49-F238E27FC236}">
                <a16:creationId xmlns:a16="http://schemas.microsoft.com/office/drawing/2014/main" id="{F536FFE5-51D0-4A86-9BA6-94E91E95F3B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8021" y="5565476"/>
            <a:ext cx="4298175" cy="182880"/>
          </a:xfrm>
        </p:spPr>
        <p:txBody>
          <a:bodyPr anchor="b" anchorCtr="0">
            <a:noAutofit/>
          </a:bodyPr>
          <a:lstStyle>
            <a:lvl1pPr>
              <a:defRPr lang="en-US" sz="1600" kern="1200" smtClean="0">
                <a:solidFill>
                  <a:srgbClr val="777777"/>
                </a:solidFill>
                <a:latin typeface="+mn-lt"/>
                <a:ea typeface="+mn-ea"/>
                <a:cs typeface="+mn-cs"/>
              </a:defRPr>
            </a:lvl1pPr>
            <a:lvl2pPr>
              <a:defRPr sz="1600"/>
            </a:lvl2pPr>
            <a:lvl3pPr marL="0" indent="0">
              <a:buNone/>
              <a:defRPr sz="1600"/>
            </a:lvl3pPr>
            <a:lvl4pPr marL="0" indent="0">
              <a:buNone/>
              <a:defRPr sz="1600"/>
            </a:lvl4pPr>
            <a:lvl5pPr marL="0" indent="0">
              <a:buNone/>
              <a:defRPr sz="1600"/>
            </a:lvl5pPr>
            <a:lvl6pPr marL="0" indent="0">
              <a:buNone/>
              <a:defRPr sz="1600"/>
            </a:lvl6pPr>
            <a:lvl7pPr marL="0" indent="0">
              <a:buNone/>
              <a:defRPr sz="1600"/>
            </a:lvl7pPr>
            <a:lvl8pPr marL="0" indent="0">
              <a:buNone/>
              <a:defRPr sz="1600"/>
            </a:lvl8pPr>
            <a:lvl9pPr marL="0" indent="0">
              <a:buNone/>
              <a:defRPr sz="1600"/>
            </a:lvl9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7" name="Date Placeholder 16">
            <a:extLst>
              <a:ext uri="{FF2B5EF4-FFF2-40B4-BE49-F238E27FC236}">
                <a16:creationId xmlns:a16="http://schemas.microsoft.com/office/drawing/2014/main" id="{245D43B0-4782-45FD-8D6E-FE029818FE3F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487680" y="5560236"/>
            <a:ext cx="1377696" cy="182880"/>
          </a:xfrm>
        </p:spPr>
        <p:txBody>
          <a:bodyPr/>
          <a:lstStyle>
            <a:lvl1pPr>
              <a:defRPr sz="1600"/>
            </a:lvl1pPr>
          </a:lstStyle>
          <a:p>
            <a:r>
              <a:rPr lang="en-US"/>
              <a:t>11.01.2018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9FA4DCF-B353-475A-A71C-704E57517963}"/>
              </a:ext>
            </a:extLst>
          </p:cNvPr>
          <p:cNvSpPr txBox="1"/>
          <p:nvPr userDrawn="1"/>
        </p:nvSpPr>
        <p:spPr>
          <a:xfrm>
            <a:off x="1476051" y="5492036"/>
            <a:ext cx="267971" cy="246221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600">
                <a:solidFill>
                  <a:srgbClr val="777777"/>
                </a:solidFill>
              </a:rPr>
              <a:t>|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466079-12C9-46BF-85E4-47FD9A6B376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" y="365760"/>
            <a:ext cx="1806492" cy="1009865"/>
          </a:xfrm>
          <a:prstGeom prst="rect">
            <a:avLst/>
          </a:prstGeom>
        </p:spPr>
      </p:pic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9EF12004-2138-40A6-981B-DE6C3AB85061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5616270" y="3175"/>
            <a:ext cx="6564732" cy="6851650"/>
          </a:xfrm>
          <a:custGeom>
            <a:avLst/>
            <a:gdLst>
              <a:gd name="connsiteX0" fmla="*/ 4019118 w 6564732"/>
              <a:gd name="connsiteY0" fmla="*/ 5006579 h 6851650"/>
              <a:gd name="connsiteX1" fmla="*/ 2831934 w 6564732"/>
              <a:gd name="connsiteY1" fmla="*/ 5574840 h 6851650"/>
              <a:gd name="connsiteX2" fmla="*/ 4019118 w 6564732"/>
              <a:gd name="connsiteY2" fmla="*/ 6143428 h 6851650"/>
              <a:gd name="connsiteX3" fmla="*/ 5206630 w 6564732"/>
              <a:gd name="connsiteY3" fmla="*/ 5574840 h 6851650"/>
              <a:gd name="connsiteX4" fmla="*/ 4019118 w 6564732"/>
              <a:gd name="connsiteY4" fmla="*/ 5006579 h 6851650"/>
              <a:gd name="connsiteX5" fmla="*/ 5343148 w 6564732"/>
              <a:gd name="connsiteY5" fmla="*/ 3663653 h 6851650"/>
              <a:gd name="connsiteX6" fmla="*/ 4155637 w 6564732"/>
              <a:gd name="connsiteY6" fmla="*/ 4235180 h 6851650"/>
              <a:gd name="connsiteX7" fmla="*/ 5343148 w 6564732"/>
              <a:gd name="connsiteY7" fmla="*/ 4803442 h 6851650"/>
              <a:gd name="connsiteX8" fmla="*/ 6527394 w 6564732"/>
              <a:gd name="connsiteY8" fmla="*/ 4235180 h 6851650"/>
              <a:gd name="connsiteX9" fmla="*/ 5343148 w 6564732"/>
              <a:gd name="connsiteY9" fmla="*/ 3663653 h 6851650"/>
              <a:gd name="connsiteX10" fmla="*/ 164932 w 6564732"/>
              <a:gd name="connsiteY10" fmla="*/ 0 h 6851650"/>
              <a:gd name="connsiteX11" fmla="*/ 6279584 w 6564732"/>
              <a:gd name="connsiteY11" fmla="*/ 0 h 6851650"/>
              <a:gd name="connsiteX12" fmla="*/ 6564732 w 6564732"/>
              <a:gd name="connsiteY12" fmla="*/ 0 h 6851650"/>
              <a:gd name="connsiteX13" fmla="*/ 6564732 w 6564732"/>
              <a:gd name="connsiteY13" fmla="*/ 2564558 h 6851650"/>
              <a:gd name="connsiteX14" fmla="*/ 6480417 w 6564732"/>
              <a:gd name="connsiteY14" fmla="*/ 2581598 h 6851650"/>
              <a:gd name="connsiteX15" fmla="*/ 5670400 w 6564732"/>
              <a:gd name="connsiteY15" fmla="*/ 3064039 h 6851650"/>
              <a:gd name="connsiteX16" fmla="*/ 6480417 w 6564732"/>
              <a:gd name="connsiteY16" fmla="*/ 3546588 h 6851650"/>
              <a:gd name="connsiteX17" fmla="*/ 6564732 w 6564732"/>
              <a:gd name="connsiteY17" fmla="*/ 3563242 h 6851650"/>
              <a:gd name="connsiteX18" fmla="*/ 6564732 w 6564732"/>
              <a:gd name="connsiteY18" fmla="*/ 5018039 h 6851650"/>
              <a:gd name="connsiteX19" fmla="*/ 6468692 w 6564732"/>
              <a:gd name="connsiteY19" fmla="*/ 5035942 h 6851650"/>
              <a:gd name="connsiteX20" fmla="*/ 5556090 w 6564732"/>
              <a:gd name="connsiteY20" fmla="*/ 5574840 h 6851650"/>
              <a:gd name="connsiteX21" fmla="*/ 6468692 w 6564732"/>
              <a:gd name="connsiteY21" fmla="*/ 6114061 h 6851650"/>
              <a:gd name="connsiteX22" fmla="*/ 6564732 w 6564732"/>
              <a:gd name="connsiteY22" fmla="*/ 6131967 h 6851650"/>
              <a:gd name="connsiteX23" fmla="*/ 6564732 w 6564732"/>
              <a:gd name="connsiteY23" fmla="*/ 6851650 h 6851650"/>
              <a:gd name="connsiteX24" fmla="*/ 6472673 w 6564732"/>
              <a:gd name="connsiteY24" fmla="*/ 6851650 h 6851650"/>
              <a:gd name="connsiteX25" fmla="*/ 6384404 w 6564732"/>
              <a:gd name="connsiteY25" fmla="*/ 6779435 h 6851650"/>
              <a:gd name="connsiteX26" fmla="*/ 5244842 w 6564732"/>
              <a:gd name="connsiteY26" fmla="*/ 6330889 h 6851650"/>
              <a:gd name="connsiteX27" fmla="*/ 4105253 w 6564732"/>
              <a:gd name="connsiteY27" fmla="*/ 6779435 h 6851650"/>
              <a:gd name="connsiteX28" fmla="*/ 4017008 w 6564732"/>
              <a:gd name="connsiteY28" fmla="*/ 6851650 h 6851650"/>
              <a:gd name="connsiteX29" fmla="*/ 3408143 w 6564732"/>
              <a:gd name="connsiteY29" fmla="*/ 6851650 h 6851650"/>
              <a:gd name="connsiteX30" fmla="*/ 3344218 w 6564732"/>
              <a:gd name="connsiteY30" fmla="*/ 6801963 h 6851650"/>
              <a:gd name="connsiteX31" fmla="*/ 2568696 w 6564732"/>
              <a:gd name="connsiteY31" fmla="*/ 6514757 h 6851650"/>
              <a:gd name="connsiteX32" fmla="*/ 1792848 w 6564732"/>
              <a:gd name="connsiteY32" fmla="*/ 6801963 h 6851650"/>
              <a:gd name="connsiteX33" fmla="*/ 1728923 w 6564732"/>
              <a:gd name="connsiteY33" fmla="*/ 6851650 h 6851650"/>
              <a:gd name="connsiteX34" fmla="*/ 164297 w 6564732"/>
              <a:gd name="connsiteY34" fmla="*/ 6851650 h 6851650"/>
              <a:gd name="connsiteX35" fmla="*/ 163080 w 6564732"/>
              <a:gd name="connsiteY35" fmla="*/ 6839955 h 6851650"/>
              <a:gd name="connsiteX36" fmla="*/ 0 w 6564732"/>
              <a:gd name="connsiteY36" fmla="*/ 3428837 h 6851650"/>
              <a:gd name="connsiteX37" fmla="*/ 164932 w 6564732"/>
              <a:gd name="connsiteY37" fmla="*/ 0 h 685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6564732" h="6851650">
                <a:moveTo>
                  <a:pt x="4019118" y="5006579"/>
                </a:moveTo>
                <a:cubicBezTo>
                  <a:pt x="3365269" y="5006579"/>
                  <a:pt x="2831934" y="5574840"/>
                  <a:pt x="2831934" y="5574840"/>
                </a:cubicBezTo>
                <a:cubicBezTo>
                  <a:pt x="2831934" y="5574840"/>
                  <a:pt x="3365269" y="6143428"/>
                  <a:pt x="4019118" y="6143428"/>
                </a:cubicBezTo>
                <a:cubicBezTo>
                  <a:pt x="4673295" y="6143428"/>
                  <a:pt x="5206630" y="5574840"/>
                  <a:pt x="5206630" y="5574840"/>
                </a:cubicBezTo>
                <a:cubicBezTo>
                  <a:pt x="5206630" y="5574840"/>
                  <a:pt x="4673295" y="5006579"/>
                  <a:pt x="4019118" y="5006579"/>
                </a:cubicBezTo>
                <a:close/>
                <a:moveTo>
                  <a:pt x="5343148" y="3663653"/>
                </a:moveTo>
                <a:cubicBezTo>
                  <a:pt x="4686032" y="3663653"/>
                  <a:pt x="4155637" y="4235180"/>
                  <a:pt x="4155637" y="4235180"/>
                </a:cubicBezTo>
                <a:cubicBezTo>
                  <a:pt x="4155637" y="4235180"/>
                  <a:pt x="4686032" y="4803442"/>
                  <a:pt x="5343148" y="4803442"/>
                </a:cubicBezTo>
                <a:cubicBezTo>
                  <a:pt x="5997324" y="4803442"/>
                  <a:pt x="6527394" y="4235180"/>
                  <a:pt x="6527394" y="4235180"/>
                </a:cubicBezTo>
                <a:cubicBezTo>
                  <a:pt x="6527394" y="4235180"/>
                  <a:pt x="5997324" y="3663653"/>
                  <a:pt x="5343148" y="3663653"/>
                </a:cubicBezTo>
                <a:close/>
                <a:moveTo>
                  <a:pt x="164932" y="0"/>
                </a:moveTo>
                <a:cubicBezTo>
                  <a:pt x="164932" y="0"/>
                  <a:pt x="164932" y="0"/>
                  <a:pt x="6279584" y="0"/>
                </a:cubicBezTo>
                <a:lnTo>
                  <a:pt x="6564732" y="0"/>
                </a:lnTo>
                <a:lnTo>
                  <a:pt x="6564732" y="2564558"/>
                </a:lnTo>
                <a:lnTo>
                  <a:pt x="6480417" y="2581598"/>
                </a:lnTo>
                <a:cubicBezTo>
                  <a:pt x="6013423" y="2695481"/>
                  <a:pt x="5670400" y="3064039"/>
                  <a:pt x="5670400" y="3064039"/>
                </a:cubicBezTo>
                <a:cubicBezTo>
                  <a:pt x="5670400" y="3064039"/>
                  <a:pt x="6013423" y="3434607"/>
                  <a:pt x="6480417" y="3546588"/>
                </a:cubicBezTo>
                <a:lnTo>
                  <a:pt x="6564732" y="3563242"/>
                </a:lnTo>
                <a:lnTo>
                  <a:pt x="6564732" y="5018039"/>
                </a:lnTo>
                <a:lnTo>
                  <a:pt x="6468692" y="5035942"/>
                </a:lnTo>
                <a:cubicBezTo>
                  <a:pt x="5943893" y="5156337"/>
                  <a:pt x="5556090" y="5574840"/>
                  <a:pt x="5556090" y="5574840"/>
                </a:cubicBezTo>
                <a:cubicBezTo>
                  <a:pt x="5556090" y="5574840"/>
                  <a:pt x="5943893" y="5993630"/>
                  <a:pt x="6468692" y="6114061"/>
                </a:cubicBezTo>
                <a:lnTo>
                  <a:pt x="6564732" y="6131967"/>
                </a:lnTo>
                <a:lnTo>
                  <a:pt x="6564732" y="6851650"/>
                </a:lnTo>
                <a:lnTo>
                  <a:pt x="6472673" y="6851650"/>
                </a:lnTo>
                <a:lnTo>
                  <a:pt x="6384404" y="6779435"/>
                </a:lnTo>
                <a:cubicBezTo>
                  <a:pt x="6136098" y="6585933"/>
                  <a:pt x="5717226" y="6330889"/>
                  <a:pt x="5244842" y="6330889"/>
                </a:cubicBezTo>
                <a:cubicBezTo>
                  <a:pt x="4769887" y="6330889"/>
                  <a:pt x="4353193" y="6585933"/>
                  <a:pt x="4105253" y="6779435"/>
                </a:cubicBezTo>
                <a:lnTo>
                  <a:pt x="4017008" y="6851650"/>
                </a:lnTo>
                <a:lnTo>
                  <a:pt x="3408143" y="6851650"/>
                </a:lnTo>
                <a:lnTo>
                  <a:pt x="3344218" y="6801963"/>
                </a:lnTo>
                <a:cubicBezTo>
                  <a:pt x="3162497" y="6668034"/>
                  <a:pt x="2882475" y="6514757"/>
                  <a:pt x="2568696" y="6514757"/>
                </a:cubicBezTo>
                <a:cubicBezTo>
                  <a:pt x="2254631" y="6514757"/>
                  <a:pt x="1974573" y="6668034"/>
                  <a:pt x="1792848" y="6801963"/>
                </a:cubicBezTo>
                <a:lnTo>
                  <a:pt x="1728923" y="6851650"/>
                </a:lnTo>
                <a:lnTo>
                  <a:pt x="164297" y="6851650"/>
                </a:lnTo>
                <a:lnTo>
                  <a:pt x="163080" y="6839955"/>
                </a:lnTo>
                <a:cubicBezTo>
                  <a:pt x="144960" y="6664210"/>
                  <a:pt x="0" y="5202816"/>
                  <a:pt x="0" y="3428837"/>
                </a:cubicBezTo>
                <a:cubicBezTo>
                  <a:pt x="0" y="1536592"/>
                  <a:pt x="164932" y="0"/>
                  <a:pt x="164932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 wrap="square" anchor="t" anchorCtr="0">
            <a:noAutofit/>
          </a:bodyPr>
          <a:lstStyle>
            <a:lvl1pPr algn="ctr"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475445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76">
          <p15:clr>
            <a:srgbClr val="FBAE40"/>
          </p15:clr>
        </p15:guide>
        <p15:guide id="2" orient="horz" pos="1842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col_heavy_tourmal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28162" cy="1325563"/>
          </a:xfrm>
        </p:spPr>
        <p:txBody>
          <a:bodyPr lIns="0" tIns="0" rIns="0" bIns="0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D714D8-63A1-498C-A8AB-AD027A18AA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7547698-9890-4D55-816E-AE5C275A7A6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E5B62241-370C-4387-9B5C-AD5E3A929F0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227BA94-4F6F-4BA5-A5CA-F3BFA36A4B0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9E72CB7-7A01-419B-9A02-D7EEBFBBE3D1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79503615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_spru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240280"/>
            <a:ext cx="7376583" cy="2743200"/>
          </a:xfrm>
        </p:spPr>
        <p:txBody>
          <a:bodyPr tIns="0" bIns="0" anchor="t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8B5FA59-6A27-4BCE-BAE5-EF30138263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709AEF-1896-4DB2-86CA-6CAA7EE145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DA0C3C95-CB8A-4FF6-87B1-C4B55588D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AE12EA5-88A5-4CB7-B211-485109F5D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62B91C-5CA3-4A7D-BDCA-788C5B10E7C2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8904883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_wintergr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240280"/>
            <a:ext cx="7376583" cy="2743200"/>
          </a:xfrm>
        </p:spPr>
        <p:txBody>
          <a:bodyPr tIns="0" bIns="0" anchor="t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407F7F1-C162-4CE7-8BB9-51022BA0F87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7B5671-04BF-4531-81ED-0B2584475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4933ACC-99EA-4E02-B474-AC0F96270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9F8F6B-E120-4B56-8C91-71EE0F345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C065D5E-21F6-4277-B948-FAE45106E817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054015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_p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1" y="2240280"/>
            <a:ext cx="7376583" cy="2743200"/>
          </a:xfrm>
        </p:spPr>
        <p:txBody>
          <a:bodyPr tIns="0" bIns="0" anchor="t" anchorCtr="0"/>
          <a:lstStyle>
            <a:lvl1pPr>
              <a:defRPr sz="32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7F1E2FE-8BBF-46AF-9DE4-EF8A16E276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32016D-81FE-4092-901C-96354273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7666DC3E-6649-4A54-96DA-EF796D974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EF75DA0-2CF7-493F-A088-63F28EB3F7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0924A60-27F6-41E5-A6BA-5E306EE7C8B6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334903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_heavy_spru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119CA94-FF68-41F2-8449-56C4C70320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F33FA3-B5AC-44B9-B9CA-555F5D9C106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A4A90A0-A5E3-4FCC-BBF1-F49E49BE33FC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AD96962-EFB5-4E74-B0CB-05E93BA1DD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167217-C0F0-413A-85B0-3D80CBF84C63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47244759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_heavy_wintergr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DFB21C2-9256-4B4B-80BA-32761582828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10409074-7656-42A0-AEE5-9BDEFEF16C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7D8F36B-EDF9-4ED8-B36B-17322026B4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88C76D29-4021-4753-8BE7-249600C695D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33E912-E487-4AC5-811B-5F3CD7D986B7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8651033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_heavy_p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126B9BF-AD4C-4915-97E8-E1B08A50CF5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81085F32-33C3-4805-92C0-2C0006C304D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3B8100E9-99C2-4E8F-A308-9312B4CF989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DE63100-2AB9-4D90-94E4-83E8A2188CB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A218D7-E2E6-48AB-8B78-BC820EF62840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95009721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066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_srpu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2238375"/>
            <a:ext cx="865632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92953EE-2574-45DD-9000-83D1FB6C0B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1F57C41-A9C3-4B02-B6FD-46716A5DEF1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613845A1-2DC0-414D-BE30-6E895A38C3D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7C2C30C-FF7B-4312-B6D4-221B796345E9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9F36B1B-6304-4E80-B9ED-05DCA2D9E3DD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31662504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_wintergr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2238375"/>
            <a:ext cx="865632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24543A5-8DA1-4075-A8B3-149A44AD572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DB55264-6DC0-4278-878C-86E077AAFB10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C3B84F9-BCBF-4CF1-99CF-46ECCC1D87A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003A7E59-9845-4EE2-9C17-0EC8F11737D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88CA14-D56E-48D4-8DEA-1B91B4F14D2E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03668362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col_p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9460896-BBD5-4265-B217-9DE153A9B61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2238375"/>
            <a:ext cx="865632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D30F33E-5DE1-4001-B464-9FDD7099BE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C488F01-9E19-43F4-8C5C-D9BC4D7DEA0D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052C6F9-CF74-4EE7-9E90-2C44AAB91DD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B2DDD7B-337B-4FB0-B880-22FB644CE47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BFBD866-7A08-4AA3-AD26-C90376B3A888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66371607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spru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40B5C3-5CB8-4950-B39C-76B89D9BB0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7680" y="2240280"/>
            <a:ext cx="481584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2978152-39F0-4E69-8A06-919FCC7BEF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9167" y="2240280"/>
            <a:ext cx="481584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27CE73E-AC91-4DA1-921F-063B9F5601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345A27D-255F-41CB-BE87-8FA1B0AC3D3E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39728EE-3F80-449C-8E43-2D9A93128F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A8B83F4-04C4-4975-BB30-FC9FE0EE636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4C70B5-D126-4487-B87A-1D83BE4A9A26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0599825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wintergr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40B5C3-5CB8-4950-B39C-76B89D9BB0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7680" y="2240280"/>
            <a:ext cx="481584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2978152-39F0-4E69-8A06-919FCC7BEF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9167" y="2240280"/>
            <a:ext cx="481584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6B3905-3CB9-4367-AB12-E6B614A28BA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F4FADCB-0C48-4DF3-A06A-3913DFBAD54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415873B-4226-4156-9890-0DDF5B78363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EE9BAF8-8366-41C1-87C0-DDFF72DB4AC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0F149C2-38A4-4404-8BCE-DA2CB79EE18D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3256397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p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8B40B5C3-5CB8-4950-B39C-76B89D9BB0B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7680" y="2240280"/>
            <a:ext cx="481584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E2978152-39F0-4E69-8A06-919FCC7BEF8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09167" y="2240280"/>
            <a:ext cx="481584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0244B1F-967B-4AE0-805A-CD8790A5E8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6E180246-45DA-49A1-97BC-4F1E63EFF013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DBE974B-DB7C-4062-BDEF-A806D48CA42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F06EEC1B-FC06-498F-942A-94D497930AA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829AE43-CB2E-4F89-A9A7-FF7EFC31751F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1760376295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wide_spru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0A26A0-13A4-4FE0-972A-7E832073E8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91867" y="2240281"/>
            <a:ext cx="4813300" cy="38874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08FCB067-4CCE-4E9A-AF59-E3734836790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4715" y="2240694"/>
            <a:ext cx="60960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AF4497-978C-4E49-8833-8A68AD09FFF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D982B48-6721-4AD0-8535-762FC1A13EDB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E23808B-9A8D-49D0-AF94-77FFAE1DEB7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5F58766-F36D-4069-AD81-BDE399EE4AE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95C0832-7CB6-41A4-B0D9-9D107DF97549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71138571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wide_wintergr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0A26A0-13A4-4FE0-972A-7E832073E8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91867" y="2240281"/>
            <a:ext cx="4813300" cy="38874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08FCB067-4CCE-4E9A-AF59-E3734836790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4715" y="2240694"/>
            <a:ext cx="60960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0C61DD-CFE6-4091-8955-6C69F6928FC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FBFCDEA3-9359-4172-A28B-914700C39D3D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3236671-050E-4E60-82B0-CA2AE95AF610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A090077-E577-4F85-84B5-AFEDA4202E3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7F8252F-6F65-46EE-B2DB-6B0F0B8EAD3A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84504881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wide_p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DF0A26A0-13A4-4FE0-972A-7E832073E8C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891867" y="2240281"/>
            <a:ext cx="4813300" cy="388747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08FCB067-4CCE-4E9A-AF59-E3734836790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4715" y="2240694"/>
            <a:ext cx="60960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8C80B75-9074-460E-9969-C04B8B00DBF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DE1113-F7ED-4409-BFDF-5C6DE7E77154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6327A8D-3F7D-45AE-9C40-2653F60D97F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A342150-3DA8-45F3-AF7C-C224FCE48E9C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5CFCB63-7C1E-4FD9-A3AF-E5A19E494E96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13956372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sidebar_spruc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9F30386-846D-4800-84B2-CF1AE7E3C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8481" y="2240280"/>
            <a:ext cx="4818804" cy="3887470"/>
          </a:xfrm>
        </p:spPr>
        <p:txBody>
          <a:bodyPr/>
          <a:lstStyle>
            <a:lvl1pPr>
              <a:defRPr sz="1600" b="1">
                <a:solidFill>
                  <a:srgbClr val="777777"/>
                </a:solidFill>
              </a:defRPr>
            </a:lvl1pPr>
            <a:lvl2pPr>
              <a:lnSpc>
                <a:spcPts val="3200"/>
              </a:lnSpc>
              <a:spcAft>
                <a:spcPts val="0"/>
              </a:spcAft>
              <a:defRPr sz="2800">
                <a:solidFill>
                  <a:srgbClr val="E87722"/>
                </a:solidFill>
              </a:defRPr>
            </a:lvl2pPr>
            <a:lvl3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3pPr>
            <a:lvl4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4pPr>
            <a:lvl5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5pPr>
            <a:lvl6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6pPr>
            <a:lvl7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7pPr>
            <a:lvl8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8pPr>
            <a:lvl9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6D17BA-B313-4C5A-AFC9-CB21C07EF6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4715" y="2240694"/>
            <a:ext cx="60960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2885C9-32F1-4971-B53C-74B4DBDFAB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DF3172-37AF-4A4C-ADDE-7BB6B911164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BE94D93-41CB-4CC7-B0C4-FECE61EA3449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D2880EA9-EF2A-44C0-9632-13C5EEA915A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49BC63-069D-4C1F-9AF5-96355541EC26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58487111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sidebar_wintergr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9F30386-846D-4800-84B2-CF1AE7E3C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8481" y="2240280"/>
            <a:ext cx="4818804" cy="3887470"/>
          </a:xfrm>
        </p:spPr>
        <p:txBody>
          <a:bodyPr/>
          <a:lstStyle>
            <a:lvl1pPr>
              <a:defRPr sz="1600" b="1">
                <a:solidFill>
                  <a:srgbClr val="777777"/>
                </a:solidFill>
              </a:defRPr>
            </a:lvl1pPr>
            <a:lvl2pPr>
              <a:lnSpc>
                <a:spcPts val="3200"/>
              </a:lnSpc>
              <a:spcAft>
                <a:spcPts val="0"/>
              </a:spcAft>
              <a:defRPr sz="2800">
                <a:solidFill>
                  <a:srgbClr val="E87722"/>
                </a:solidFill>
              </a:defRPr>
            </a:lvl2pPr>
            <a:lvl3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3pPr>
            <a:lvl4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4pPr>
            <a:lvl5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5pPr>
            <a:lvl6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6pPr>
            <a:lvl7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7pPr>
            <a:lvl8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8pPr>
            <a:lvl9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6D17BA-B313-4C5A-AFC9-CB21C07EF6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4715" y="2240694"/>
            <a:ext cx="60960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7E5350F-C6F4-402F-A535-2EC88BCB68A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6F6AA50-8D96-423B-AA63-9F04963B7B57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02B393B-8297-4CDA-92F2-F449FE759BB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CA934B1-5731-4408-94C4-8AD6D0FF463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142CE5-DB6B-4027-A35A-EE1BD2C60C64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11962472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col_sidebar_pi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0C570D-3BAE-433E-8DDA-6594E6C21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D9F30386-846D-4800-84B2-CF1AE7E3C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8481" y="2240280"/>
            <a:ext cx="4818804" cy="3887470"/>
          </a:xfrm>
        </p:spPr>
        <p:txBody>
          <a:bodyPr/>
          <a:lstStyle>
            <a:lvl1pPr>
              <a:defRPr sz="1600" b="1">
                <a:solidFill>
                  <a:srgbClr val="777777"/>
                </a:solidFill>
              </a:defRPr>
            </a:lvl1pPr>
            <a:lvl2pPr>
              <a:lnSpc>
                <a:spcPts val="3200"/>
              </a:lnSpc>
              <a:spcAft>
                <a:spcPts val="0"/>
              </a:spcAft>
              <a:defRPr sz="2800">
                <a:solidFill>
                  <a:srgbClr val="E87722"/>
                </a:solidFill>
              </a:defRPr>
            </a:lvl2pPr>
            <a:lvl3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3pPr>
            <a:lvl4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4pPr>
            <a:lvl5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5pPr>
            <a:lvl6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6pPr>
            <a:lvl7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7pPr>
            <a:lvl8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8pPr>
            <a:lvl9pPr marL="0" indent="0">
              <a:lnSpc>
                <a:spcPts val="3200"/>
              </a:lnSpc>
              <a:spcAft>
                <a:spcPts val="0"/>
              </a:spcAft>
              <a:buNone/>
              <a:defRPr sz="2800">
                <a:solidFill>
                  <a:srgbClr val="E87722"/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66D17BA-B313-4C5A-AFC9-CB21C07EF6D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84715" y="2240694"/>
            <a:ext cx="6096000" cy="3886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71E5AAC-7701-409A-8957-62AF01424E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B36D783-C048-468C-95F4-29FEBC1E991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597422D-42F8-403C-91C8-A81C6DB15B1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C5622B7-27D6-4D8C-AF26-23D9EC096F5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BADDBB-FA7E-4F6D-8FA1-2A4CFA116320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4137142162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1E5AAC-7701-409A-8957-62AF01424E3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52" y="6449217"/>
            <a:ext cx="1994067" cy="23384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B36D783-C048-468C-95F4-29FEBC1E9919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597422D-42F8-403C-91C8-A81C6DB15B1F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C5622B7-27D6-4D8C-AF26-23D9EC096F57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BADDBB-FA7E-4F6D-8FA1-2A4CFA116320}"/>
              </a:ext>
            </a:extLst>
          </p:cNvPr>
          <p:cNvSpPr txBox="1"/>
          <p:nvPr userDrawn="1"/>
        </p:nvSpPr>
        <p:spPr>
          <a:xfrm>
            <a:off x="10421938" y="6468858"/>
            <a:ext cx="244157" cy="215444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spAutoFit/>
          </a:bodyPr>
          <a:lstStyle/>
          <a:p>
            <a:pPr algn="ctr"/>
            <a:r>
              <a:rPr lang="en-US" sz="1400">
                <a:solidFill>
                  <a:srgbClr val="777777"/>
                </a:solidFill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319771631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41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3776" y="0"/>
            <a:ext cx="9930384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8950" y="1776412"/>
            <a:ext cx="9930384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3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66095" y="6480968"/>
            <a:ext cx="64008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1000">
                <a:solidFill>
                  <a:srgbClr val="777777"/>
                </a:solidFill>
              </a:defRPr>
            </a:lvl1pPr>
            <a:lvl2pPr marL="0">
              <a:defRPr sz="1000">
                <a:solidFill>
                  <a:srgbClr val="777777"/>
                </a:solidFill>
              </a:defRPr>
            </a:lvl2pPr>
            <a:lvl3pPr marL="0">
              <a:defRPr sz="1000">
                <a:solidFill>
                  <a:srgbClr val="777777"/>
                </a:solidFill>
              </a:defRPr>
            </a:lvl3pPr>
            <a:lvl4pPr marL="0">
              <a:defRPr sz="1000">
                <a:solidFill>
                  <a:srgbClr val="777777"/>
                </a:solidFill>
              </a:defRPr>
            </a:lvl4pPr>
            <a:lvl5pPr marL="0">
              <a:defRPr sz="1000">
                <a:solidFill>
                  <a:srgbClr val="777777"/>
                </a:solidFill>
              </a:defRPr>
            </a:lvl5pPr>
            <a:lvl6pPr marL="0">
              <a:defRPr sz="1000">
                <a:solidFill>
                  <a:srgbClr val="777777"/>
                </a:solidFill>
              </a:defRPr>
            </a:lvl6pPr>
            <a:lvl7pPr marL="0">
              <a:defRPr sz="1000">
                <a:solidFill>
                  <a:srgbClr val="777777"/>
                </a:solidFill>
              </a:defRPr>
            </a:lvl7pPr>
            <a:lvl8pPr marL="0">
              <a:defRPr sz="1000">
                <a:solidFill>
                  <a:srgbClr val="777777"/>
                </a:solidFill>
              </a:defRPr>
            </a:lvl8pPr>
            <a:lvl9pPr>
              <a:defRPr sz="1000">
                <a:solidFill>
                  <a:srgbClr val="777777"/>
                </a:solidFill>
              </a:defRPr>
            </a:lvl9pPr>
          </a:lstStyle>
          <a:p>
            <a:pPr indent="-3657600"/>
            <a:r>
              <a:rPr lang="en-US"/>
              <a:t>11.01.2018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08638" y="6480968"/>
            <a:ext cx="4813300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indent="0" algn="r">
              <a:defRPr sz="1000">
                <a:solidFill>
                  <a:srgbClr val="777777"/>
                </a:solidFill>
              </a:defRPr>
            </a:lvl1pPr>
            <a:lvl2pPr marL="0" algn="r">
              <a:defRPr sz="1000" b="0">
                <a:solidFill>
                  <a:srgbClr val="777777"/>
                </a:solidFill>
              </a:defRPr>
            </a:lvl2pPr>
            <a:lvl3pPr marL="0" algn="r">
              <a:defRPr sz="1000">
                <a:solidFill>
                  <a:srgbClr val="777777"/>
                </a:solidFill>
              </a:defRPr>
            </a:lvl3pPr>
            <a:lvl4pPr marL="0" algn="r">
              <a:defRPr sz="1000">
                <a:solidFill>
                  <a:srgbClr val="777777"/>
                </a:solidFill>
              </a:defRPr>
            </a:lvl4pPr>
            <a:lvl5pPr marL="0" algn="r">
              <a:defRPr sz="1000">
                <a:solidFill>
                  <a:srgbClr val="777777"/>
                </a:solidFill>
              </a:defRPr>
            </a:lvl5pPr>
            <a:lvl6pPr marL="0" algn="r">
              <a:defRPr sz="1000">
                <a:solidFill>
                  <a:srgbClr val="777777"/>
                </a:solidFill>
              </a:defRPr>
            </a:lvl6pPr>
            <a:lvl7pPr marL="0" algn="r">
              <a:defRPr sz="1000">
                <a:solidFill>
                  <a:srgbClr val="777777"/>
                </a:solidFill>
              </a:defRPr>
            </a:lvl7pPr>
            <a:lvl8pPr marL="0" algn="r">
              <a:defRPr sz="1000">
                <a:solidFill>
                  <a:srgbClr val="777777"/>
                </a:solidFill>
              </a:defRPr>
            </a:lvl8pPr>
            <a:lvl9pPr marL="0" algn="r">
              <a:defRPr sz="1000">
                <a:solidFill>
                  <a:srgbClr val="777777"/>
                </a:solidFill>
              </a:defRPr>
            </a:lvl9pPr>
          </a:lstStyle>
          <a:p>
            <a:r>
              <a:rPr lang="en-US"/>
              <a:t>CI FY18 Year-End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06175" y="6480968"/>
            <a:ext cx="398463" cy="18288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1000" b="1">
                <a:solidFill>
                  <a:srgbClr val="777777"/>
                </a:solidFill>
              </a:defRPr>
            </a:lvl1pPr>
            <a:lvl2pPr marL="0" algn="r">
              <a:defRPr sz="1000" b="1">
                <a:solidFill>
                  <a:srgbClr val="777777"/>
                </a:solidFill>
              </a:defRPr>
            </a:lvl2pPr>
            <a:lvl3pPr marL="0" algn="r">
              <a:defRPr sz="1000" b="1">
                <a:solidFill>
                  <a:srgbClr val="777777"/>
                </a:solidFill>
              </a:defRPr>
            </a:lvl3pPr>
            <a:lvl4pPr marL="0" algn="r">
              <a:defRPr sz="1000" b="1">
                <a:solidFill>
                  <a:srgbClr val="777777"/>
                </a:solidFill>
              </a:defRPr>
            </a:lvl4pPr>
            <a:lvl5pPr marL="0" algn="r">
              <a:defRPr sz="1000" b="1">
                <a:solidFill>
                  <a:srgbClr val="777777"/>
                </a:solidFill>
              </a:defRPr>
            </a:lvl5pPr>
            <a:lvl6pPr marL="0" algn="r">
              <a:defRPr sz="1000" b="1">
                <a:solidFill>
                  <a:srgbClr val="777777"/>
                </a:solidFill>
              </a:defRPr>
            </a:lvl6pPr>
            <a:lvl7pPr marL="0" algn="r">
              <a:defRPr sz="1000" b="1">
                <a:solidFill>
                  <a:srgbClr val="777777"/>
                </a:solidFill>
              </a:defRPr>
            </a:lvl7pPr>
            <a:lvl8pPr marL="0" algn="r">
              <a:defRPr sz="1000" b="1">
                <a:solidFill>
                  <a:srgbClr val="777777"/>
                </a:solidFill>
              </a:defRPr>
            </a:lvl8pPr>
            <a:lvl9pPr marL="0" algn="r">
              <a:defRPr sz="1000" b="1">
                <a:solidFill>
                  <a:srgbClr val="777777"/>
                </a:solidFill>
              </a:defRPr>
            </a:lvl9pPr>
          </a:lstStyle>
          <a:p>
            <a:fld id="{63DCA5C9-2E11-4C67-86EB-AE1DE127DC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906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15" r:id="rId2"/>
    <p:sldLayoutId id="2147483716" r:id="rId3"/>
    <p:sldLayoutId id="2147483710" r:id="rId4"/>
    <p:sldLayoutId id="2147483677" r:id="rId5"/>
    <p:sldLayoutId id="2147483675" r:id="rId6"/>
    <p:sldLayoutId id="2147483676" r:id="rId7"/>
    <p:sldLayoutId id="2147483681" r:id="rId8"/>
    <p:sldLayoutId id="2147483682" r:id="rId9"/>
    <p:sldLayoutId id="2147483683" r:id="rId10"/>
    <p:sldLayoutId id="2147483678" r:id="rId11"/>
    <p:sldLayoutId id="2147483679" r:id="rId12"/>
    <p:sldLayoutId id="2147483680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  <p:sldLayoutId id="2147483692" r:id="rId20"/>
    <p:sldLayoutId id="2147483691" r:id="rId21"/>
    <p:sldLayoutId id="2147483690" r:id="rId22"/>
    <p:sldLayoutId id="2147483717" r:id="rId2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2"/>
          </a:solidFill>
          <a:latin typeface="+mn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ts val="26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2400" kern="1200">
          <a:solidFill>
            <a:srgbClr val="006877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900"/>
        </a:spcAft>
        <a:buFont typeface="Arial" panose="020B0604020202020204" pitchFamily="34" charset="0"/>
        <a:buNone/>
        <a:defRPr sz="1800" kern="1200">
          <a:solidFill>
            <a:srgbClr val="777777"/>
          </a:solidFill>
          <a:latin typeface="+mn-lt"/>
          <a:ea typeface="+mn-ea"/>
          <a:cs typeface="+mn-cs"/>
        </a:defRPr>
      </a:lvl2pPr>
      <a:lvl3pPr marL="283464" indent="-283464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3pPr>
      <a:lvl4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4pPr>
      <a:lvl5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5pPr>
      <a:lvl6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6pPr>
      <a:lvl7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7pPr>
      <a:lvl8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8pPr>
      <a:lvl9pPr marL="457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800" kern="1200">
          <a:solidFill>
            <a:srgbClr val="777777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2725" userDrawn="1">
          <p15:clr>
            <a:srgbClr val="F26B43"/>
          </p15:clr>
        </p15:guide>
        <p15:guide id="2" pos="308" userDrawn="1">
          <p15:clr>
            <a:srgbClr val="F26B43"/>
          </p15:clr>
        </p15:guide>
        <p15:guide id="3" pos="925" userDrawn="1">
          <p15:clr>
            <a:srgbClr val="F26B43"/>
          </p15:clr>
        </p15:guide>
        <p15:guide id="4" pos="1112" userDrawn="1">
          <p15:clr>
            <a:srgbClr val="F26B43"/>
          </p15:clr>
        </p15:guide>
        <p15:guide id="5" pos="1729" userDrawn="1">
          <p15:clr>
            <a:srgbClr val="F26B43"/>
          </p15:clr>
        </p15:guide>
        <p15:guide id="6" pos="1917" userDrawn="1">
          <p15:clr>
            <a:srgbClr val="F26B43"/>
          </p15:clr>
        </p15:guide>
        <p15:guide id="7" pos="2535" userDrawn="1">
          <p15:clr>
            <a:srgbClr val="F26B43"/>
          </p15:clr>
        </p15:guide>
        <p15:guide id="8" pos="3343" userDrawn="1">
          <p15:clr>
            <a:srgbClr val="F26B43"/>
          </p15:clr>
        </p15:guide>
        <p15:guide id="9" pos="3533" userDrawn="1">
          <p15:clr>
            <a:srgbClr val="F26B43"/>
          </p15:clr>
        </p15:guide>
        <p15:guide id="10" pos="4151" userDrawn="1">
          <p15:clr>
            <a:srgbClr val="F26B43"/>
          </p15:clr>
        </p15:guide>
        <p15:guide id="11" pos="7373" userDrawn="1">
          <p15:clr>
            <a:srgbClr val="F26B43"/>
          </p15:clr>
        </p15:guide>
        <p15:guide id="12" pos="4341" userDrawn="1">
          <p15:clr>
            <a:srgbClr val="F26B43"/>
          </p15:clr>
        </p15:guide>
        <p15:guide id="13" pos="4955" userDrawn="1">
          <p15:clr>
            <a:srgbClr val="F26B43"/>
          </p15:clr>
        </p15:guide>
        <p15:guide id="14" pos="5145" userDrawn="1">
          <p15:clr>
            <a:srgbClr val="F26B43"/>
          </p15:clr>
        </p15:guide>
        <p15:guide id="15" pos="5763" userDrawn="1">
          <p15:clr>
            <a:srgbClr val="F26B43"/>
          </p15:clr>
        </p15:guide>
        <p15:guide id="16" pos="6761" userDrawn="1">
          <p15:clr>
            <a:srgbClr val="F26B43"/>
          </p15:clr>
        </p15:guide>
        <p15:guide id="17" pos="6565" userDrawn="1">
          <p15:clr>
            <a:srgbClr val="F26B43"/>
          </p15:clr>
        </p15:guide>
        <p15:guide id="18" pos="5953" userDrawn="1">
          <p15:clr>
            <a:srgbClr val="F26B43"/>
          </p15:clr>
        </p15:guide>
        <p15:guide id="19" orient="horz" pos="4176" userDrawn="1">
          <p15:clr>
            <a:srgbClr val="F26B43"/>
          </p15:clr>
        </p15:guide>
        <p15:guide id="20" orient="horz" pos="38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E9BB1-3BEB-43DF-A1C2-0725C234D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950" y="2349370"/>
            <a:ext cx="10093431" cy="3897317"/>
          </a:xfrm>
        </p:spPr>
        <p:txBody>
          <a:bodyPr>
            <a:normAutofit/>
          </a:bodyPr>
          <a:lstStyle/>
          <a:p>
            <a:r>
              <a:rPr lang="en-US" sz="4400" b="1" dirty="0"/>
              <a:t>How to create Personal Document Filters</a:t>
            </a:r>
            <a:br>
              <a:rPr lang="en-US" sz="4400" b="1" dirty="0"/>
            </a:br>
            <a:br>
              <a:rPr lang="en-US" sz="4400" b="1" dirty="0"/>
            </a:br>
            <a:br>
              <a:rPr lang="en-US" sz="4400" b="1" dirty="0"/>
            </a:br>
            <a:br>
              <a:rPr lang="en-US" sz="4400" b="1" dirty="0"/>
            </a:br>
            <a:br>
              <a:rPr lang="en-US" sz="4400" b="1" dirty="0"/>
            </a:br>
            <a:r>
              <a:rPr lang="en-US" sz="2800" b="1" dirty="0"/>
              <a:t>Daniel Gutmann, MD</a:t>
            </a:r>
            <a:br>
              <a:rPr lang="en-US" sz="2800" b="1" dirty="0"/>
            </a:br>
            <a:r>
              <a:rPr lang="en-US" sz="2800" b="1" dirty="0"/>
              <a:t>MIO Mercy Hospital</a:t>
            </a:r>
          </a:p>
        </p:txBody>
      </p:sp>
    </p:spTree>
    <p:extLst>
      <p:ext uri="{BB962C8B-B14F-4D97-AF65-F5344CB8AC3E}">
        <p14:creationId xmlns:p14="http://schemas.microsoft.com/office/powerpoint/2010/main" val="4744334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AC73D59-6EB5-4FFE-9E9E-F4E69CD6F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 Cerner Documents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3FB8A9D-FF2F-4105-93BC-A57E13B1355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8951" y="1692275"/>
            <a:ext cx="8656320" cy="4435475"/>
          </a:xfrm>
        </p:spPr>
        <p:txBody>
          <a:bodyPr/>
          <a:lstStyle/>
          <a:p>
            <a:r>
              <a:rPr lang="en-US" dirty="0"/>
              <a:t>Documents come with 2 default filters: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10F3DB-A909-4B65-8E28-81DFEB86B8E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36EAB81-FC34-4C51-ABE2-585F7F0F0D7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5099C-6DA2-4628-B55B-C277A4C8537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8" name="Picture 4" descr="C:\Users\BHCJZ1\AppData\Local\Temp\SNAGHTMLbd01028.PNG">
            <a:extLst>
              <a:ext uri="{FF2B5EF4-FFF2-40B4-BE49-F238E27FC236}">
                <a16:creationId xmlns:a16="http://schemas.microsoft.com/office/drawing/2014/main" id="{74C189F6-D485-4330-8780-B323192134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6696" y="2525432"/>
            <a:ext cx="5544013" cy="2449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509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6E0DF0-4D71-46E9-A422-B0F23EF99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Custom Filters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84CD2E-8E48-491E-8E10-FE6B93861BE1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But you can add your own filters for documents, by function, specialty, location, </a:t>
            </a:r>
            <a:r>
              <a:rPr lang="en-US" dirty="0" err="1"/>
              <a:t>etc</a:t>
            </a:r>
            <a:r>
              <a:rPr lang="en-US" dirty="0"/>
              <a:t>…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FA311-E99A-4BD5-87E9-E9729980A4B6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896CB3-0828-4916-8E31-480778D62B4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8CB90F-BDCF-4E5E-89C0-799A3C9FBDC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 descr="C:\Users\BHCJZ1\AppData\Local\Temp\SNAGHTMLbd361c4.PNG">
            <a:extLst>
              <a:ext uri="{FF2B5EF4-FFF2-40B4-BE49-F238E27FC236}">
                <a16:creationId xmlns:a16="http://schemas.microsoft.com/office/drawing/2014/main" id="{45C67B6D-2673-43C3-9444-5D861EBC41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9700" y="2518707"/>
            <a:ext cx="5857875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847D9F-DAB1-4316-88F3-A4D677E85E3E}"/>
              </a:ext>
            </a:extLst>
          </p:cNvPr>
          <p:cNvSpPr txBox="1"/>
          <p:nvPr/>
        </p:nvSpPr>
        <p:spPr>
          <a:xfrm>
            <a:off x="8537575" y="4085439"/>
            <a:ext cx="299793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This is a list of example Personal Filters</a:t>
            </a:r>
          </a:p>
          <a:p>
            <a:r>
              <a:rPr lang="en-US" dirty="0"/>
              <a:t>Use this to give you ideas; </a:t>
            </a:r>
          </a:p>
          <a:p>
            <a:r>
              <a:rPr lang="en-US" dirty="0"/>
              <a:t>The next slides will show how to get started</a:t>
            </a:r>
          </a:p>
        </p:txBody>
      </p:sp>
    </p:spTree>
    <p:extLst>
      <p:ext uri="{BB962C8B-B14F-4D97-AF65-F5344CB8AC3E}">
        <p14:creationId xmlns:p14="http://schemas.microsoft.com/office/powerpoint/2010/main" val="40690330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new cardiology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A useful filter is cardiology which will show all previous EKGs &amp; </a:t>
            </a:r>
            <a:r>
              <a:rPr lang="en-US" dirty="0" err="1"/>
              <a:t>Echos</a:t>
            </a:r>
            <a:endParaRPr lang="en-US" dirty="0"/>
          </a:p>
          <a:p>
            <a:r>
              <a:rPr lang="en-US" dirty="0"/>
              <a:t>Hit the 3 dot button to make a new personal filter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435" y="2845942"/>
            <a:ext cx="6160906" cy="333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290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new cardiology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88950" y="1448655"/>
            <a:ext cx="11090025" cy="4679095"/>
          </a:xfrm>
        </p:spPr>
        <p:txBody>
          <a:bodyPr/>
          <a:lstStyle/>
          <a:p>
            <a:r>
              <a:rPr lang="en-US" dirty="0"/>
              <a:t>   Check the </a:t>
            </a:r>
            <a:r>
              <a:rPr lang="en-US" b="1" u="sng" dirty="0"/>
              <a:t>Cardiology</a:t>
            </a:r>
            <a:r>
              <a:rPr lang="en-US" dirty="0"/>
              <a:t> &amp; </a:t>
            </a:r>
            <a:r>
              <a:rPr lang="en-US" b="1" u="sng" dirty="0"/>
              <a:t>Cardiology Procedure </a:t>
            </a:r>
            <a:r>
              <a:rPr lang="en-US" dirty="0"/>
              <a:t>box – then Hit the </a:t>
            </a:r>
            <a:r>
              <a:rPr lang="en-US" b="1" u="sng" dirty="0"/>
              <a:t>Save as </a:t>
            </a:r>
            <a:r>
              <a:rPr lang="en-US" dirty="0"/>
              <a:t>button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CI FY18 Year-End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1015" y="1941551"/>
            <a:ext cx="7724485" cy="464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7991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80BB0-2A3D-4600-B42F-88BA572E9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 Create a Filter- steps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B569B-A7A5-47E3-AE1F-AD38BD11AE9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7AD09-62F1-4E46-8C7C-49E8FDE6B23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1B4E0-3FAA-4D12-B8DC-1A14D5E54EB1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75" y="1293268"/>
            <a:ext cx="7832510" cy="495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7186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new cardiology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dirty="0"/>
              <a:t>This new Personal filter now shows up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CI FY18 Year-</a:t>
            </a:r>
            <a:r>
              <a:rPr lang="en-US" dirty="0" err="1"/>
              <a:t>En</a:t>
            </a:r>
            <a:r>
              <a:rPr lang="en-US" dirty="0"/>
              <a:t>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9" y="2226672"/>
            <a:ext cx="7006975" cy="422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5832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new cardiology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079" y="1146365"/>
            <a:ext cx="10315253" cy="4835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5011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new cardiology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488950" y="1692275"/>
            <a:ext cx="10504397" cy="4435475"/>
          </a:xfrm>
        </p:spPr>
        <p:txBody>
          <a:bodyPr/>
          <a:lstStyle/>
          <a:p>
            <a:r>
              <a:rPr lang="en-US" dirty="0"/>
              <a:t>Don’t forget the </a:t>
            </a:r>
            <a:r>
              <a:rPr lang="en-US" b="1" u="sng" dirty="0"/>
              <a:t>Next</a:t>
            </a:r>
            <a:r>
              <a:rPr lang="en-US" dirty="0"/>
              <a:t> button on the bottom if there are a lot of search results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CI FY18 Year-</a:t>
            </a:r>
            <a:r>
              <a:rPr lang="en-US" dirty="0" err="1"/>
              <a:t>En</a:t>
            </a:r>
            <a:r>
              <a:rPr lang="en-US" dirty="0"/>
              <a:t>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0328" y="2226672"/>
            <a:ext cx="2993747" cy="422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70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D39D7-3662-4F33-A007-102127A61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217" y="67112"/>
            <a:ext cx="9928162" cy="646055"/>
          </a:xfrm>
        </p:spPr>
        <p:txBody>
          <a:bodyPr/>
          <a:lstStyle/>
          <a:p>
            <a:r>
              <a:rPr lang="en-US" dirty="0"/>
              <a:t>Possible Advanced Filters: “(Almost) All Procedures &amp; Consults”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4E9F9-84F8-4C8F-9DAF-BD221AD2CE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7006" y="584928"/>
            <a:ext cx="9974932" cy="646055"/>
          </a:xfrm>
        </p:spPr>
        <p:txBody>
          <a:bodyPr>
            <a:normAutofit fontScale="85000" lnSpcReduction="10000"/>
          </a:bodyPr>
          <a:lstStyle/>
          <a:p>
            <a:r>
              <a:rPr lang="en-US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Click multiple check marks to create a filter to show most of the relevant procedures, IP Consultations and Op Notes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8E8A23-2242-4BD4-921A-BDEE077207AF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mm.dd.yyyy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D8135F-63E8-4250-A989-9589B96D285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Modify with Insert &gt; Header &amp; Footer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40B54B-5B5C-4B51-BE4B-4C6044FCF96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614D264-3560-4C62-980D-A536ACF03F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45991"/>
            <a:ext cx="5254553" cy="47621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087BA22-B37B-49AC-83D9-56071A27B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2470" y="1748799"/>
            <a:ext cx="5028496" cy="20519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4E83FE-2AFB-4F03-9CFB-AFCDC5EA49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470" y="4152509"/>
            <a:ext cx="5133481" cy="2063900"/>
          </a:xfrm>
          <a:prstGeom prst="rect">
            <a:avLst/>
          </a:prstGeom>
        </p:spPr>
      </p:pic>
      <p:cxnSp>
        <p:nvCxnSpPr>
          <p:cNvPr id="11" name="Connector: Elbow 10">
            <a:extLst>
              <a:ext uri="{FF2B5EF4-FFF2-40B4-BE49-F238E27FC236}">
                <a16:creationId xmlns:a16="http://schemas.microsoft.com/office/drawing/2014/main" id="{C932F9BB-E957-4D1E-97E1-9064E062EAFF}"/>
              </a:ext>
            </a:extLst>
          </p:cNvPr>
          <p:cNvCxnSpPr>
            <a:endCxn id="8" idx="1"/>
          </p:cNvCxnSpPr>
          <p:nvPr/>
        </p:nvCxnSpPr>
        <p:spPr>
          <a:xfrm rot="5400000" flipH="1" flipV="1">
            <a:off x="4585429" y="3443918"/>
            <a:ext cx="2896165" cy="1557917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F6561C0-EB06-4B86-9973-D943075C8C3A}"/>
              </a:ext>
            </a:extLst>
          </p:cNvPr>
          <p:cNvCxnSpPr/>
          <p:nvPr/>
        </p:nvCxnSpPr>
        <p:spPr>
          <a:xfrm>
            <a:off x="7449424" y="3727080"/>
            <a:ext cx="0" cy="4254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0CB224A4-35C2-4276-B142-11F1518E21C5}"/>
              </a:ext>
            </a:extLst>
          </p:cNvPr>
          <p:cNvSpPr txBox="1"/>
          <p:nvPr/>
        </p:nvSpPr>
        <p:spPr>
          <a:xfrm>
            <a:off x="5687735" y="3573710"/>
            <a:ext cx="90688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Scroll down and check all these boxes</a:t>
            </a:r>
          </a:p>
        </p:txBody>
      </p:sp>
    </p:spTree>
    <p:extLst>
      <p:ext uri="{BB962C8B-B14F-4D97-AF65-F5344CB8AC3E}">
        <p14:creationId xmlns:p14="http://schemas.microsoft.com/office/powerpoint/2010/main" val="956951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 a new cardiology filter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4"/>
          </p:nvPr>
        </p:nvSpPr>
        <p:spPr>
          <a:xfrm>
            <a:off x="500405" y="1746024"/>
            <a:ext cx="10504397" cy="4435475"/>
          </a:xfrm>
        </p:spPr>
        <p:txBody>
          <a:bodyPr/>
          <a:lstStyle/>
          <a:p>
            <a:r>
              <a:rPr lang="en-US" b="1" dirty="0">
                <a:highlight>
                  <a:srgbClr val="FFFF00"/>
                </a:highlight>
              </a:rPr>
              <a:t>FYI: The filter will stick until you change it</a:t>
            </a:r>
            <a:r>
              <a:rPr lang="en-US" b="1" dirty="0"/>
              <a:t>.</a:t>
            </a:r>
          </a:p>
          <a:p>
            <a:r>
              <a:rPr lang="en-US" b="1" dirty="0">
                <a:highlight>
                  <a:srgbClr val="FFFF00"/>
                </a:highlight>
              </a:rPr>
              <a:t>Always check what filter is set before you begin reviewing documents!!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indent="-3657600"/>
            <a:r>
              <a:rPr lang="en-US"/>
              <a:t>11.01.2018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CI FY18 Year-</a:t>
            </a:r>
            <a:r>
              <a:rPr lang="en-US" dirty="0" err="1"/>
              <a:t>En</a:t>
            </a:r>
            <a:r>
              <a:rPr lang="en-US" dirty="0"/>
              <a:t> Report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63DCA5C9-2E11-4C67-86EB-AE1DE127DC64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8970" y="2867405"/>
            <a:ext cx="4257470" cy="3193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7294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nlh_colors_pp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877"/>
      </a:accent1>
      <a:accent2>
        <a:srgbClr val="19909B"/>
      </a:accent2>
      <a:accent3>
        <a:srgbClr val="4CA585"/>
      </a:accent3>
      <a:accent4>
        <a:srgbClr val="8CAC17"/>
      </a:accent4>
      <a:accent5>
        <a:srgbClr val="E87722"/>
      </a:accent5>
      <a:accent6>
        <a:srgbClr val="FFB600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_nlh_ppt_adv_16x9_180724" id="{C20BE8B4-34F0-473C-AB59-FE2DCF44E347}" vid="{EB78F20B-42FC-4B97-BDF6-3122DD9D21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2777</TotalTime>
  <Words>307</Words>
  <Application>Microsoft Office PowerPoint</Application>
  <PresentationFormat>Widescreen</PresentationFormat>
  <Paragraphs>55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How to create Personal Document Filters     Daniel Gutmann, MD MIO Mercy Hospital</vt:lpstr>
      <vt:lpstr>Filtering Cerner Documents</vt:lpstr>
      <vt:lpstr>Adding Custom Filters</vt:lpstr>
      <vt:lpstr>Add a new cardiology filter</vt:lpstr>
      <vt:lpstr>Add a new cardiology filter</vt:lpstr>
      <vt:lpstr>To Create a Filter- steps</vt:lpstr>
      <vt:lpstr>Add a new cardiology filter</vt:lpstr>
      <vt:lpstr>Add a new cardiology filter</vt:lpstr>
      <vt:lpstr>Add a new cardiology filter</vt:lpstr>
      <vt:lpstr>Possible Advanced Filters: “(Almost) All Procedures &amp; Consults”</vt:lpstr>
      <vt:lpstr>Add a new cardiology filter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Coleman, Trisha</dc:creator>
  <cp:lastModifiedBy>Gutmann, Daniel</cp:lastModifiedBy>
  <cp:revision>195</cp:revision>
  <cp:lastPrinted>2018-12-12T15:56:50Z</cp:lastPrinted>
  <dcterms:created xsi:type="dcterms:W3CDTF">2018-10-02T18:48:00Z</dcterms:created>
  <dcterms:modified xsi:type="dcterms:W3CDTF">2019-08-14T20:41:37Z</dcterms:modified>
</cp:coreProperties>
</file>